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3FDF8-8CD5-48F5-8170-59B2FFB58E7D}" v="3" dt="2019-10-09T16:54:55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646ED-CEF5-498B-AAEA-684043B17C2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49B336-5BA5-487E-A722-2B736FCE6930}">
      <dgm:prSet/>
      <dgm:spPr/>
      <dgm:t>
        <a:bodyPr/>
        <a:lstStyle/>
        <a:p>
          <a:r>
            <a:rPr lang="da-DK"/>
            <a:t>Samarbejdet var etableret om andre emner</a:t>
          </a:r>
          <a:endParaRPr lang="en-US"/>
        </a:p>
      </dgm:t>
    </dgm:pt>
    <dgm:pt modelId="{620BF079-0999-4D2F-905B-6D11F99E7D1F}" type="parTrans" cxnId="{E46C27AC-4674-423E-B161-D47790F7E9C8}">
      <dgm:prSet/>
      <dgm:spPr/>
      <dgm:t>
        <a:bodyPr/>
        <a:lstStyle/>
        <a:p>
          <a:endParaRPr lang="en-US"/>
        </a:p>
      </dgm:t>
    </dgm:pt>
    <dgm:pt modelId="{3E6B5B72-9671-4957-846B-A98B5597D65F}" type="sibTrans" cxnId="{E46C27AC-4674-423E-B161-D47790F7E9C8}">
      <dgm:prSet/>
      <dgm:spPr/>
      <dgm:t>
        <a:bodyPr/>
        <a:lstStyle/>
        <a:p>
          <a:endParaRPr lang="en-US"/>
        </a:p>
      </dgm:t>
    </dgm:pt>
    <dgm:pt modelId="{3E734A83-9E3B-410C-95CF-9273A6672684}">
      <dgm:prSet/>
      <dgm:spPr/>
      <dgm:t>
        <a:bodyPr/>
        <a:lstStyle/>
        <a:p>
          <a:r>
            <a:rPr lang="da-DK"/>
            <a:t>Gyvelbugten havde fået lavet en naturplejeplan i 2012</a:t>
          </a:r>
          <a:endParaRPr lang="en-US"/>
        </a:p>
      </dgm:t>
    </dgm:pt>
    <dgm:pt modelId="{6163B071-28B5-45CB-AD5D-F520539165D2}" type="parTrans" cxnId="{9FA520D7-F178-49A0-962A-314231418596}">
      <dgm:prSet/>
      <dgm:spPr/>
      <dgm:t>
        <a:bodyPr/>
        <a:lstStyle/>
        <a:p>
          <a:endParaRPr lang="en-US"/>
        </a:p>
      </dgm:t>
    </dgm:pt>
    <dgm:pt modelId="{7F3B9134-899B-424D-A5DF-B39684C1D60D}" type="sibTrans" cxnId="{9FA520D7-F178-49A0-962A-314231418596}">
      <dgm:prSet/>
      <dgm:spPr/>
      <dgm:t>
        <a:bodyPr/>
        <a:lstStyle/>
        <a:p>
          <a:endParaRPr lang="en-US"/>
        </a:p>
      </dgm:t>
    </dgm:pt>
    <dgm:pt modelId="{69238100-A44E-4460-B6A1-E8EAC6DBCF50}" type="pres">
      <dgm:prSet presAssocID="{79F646ED-CEF5-498B-AAEA-684043B17C21}" presName="linear" presStyleCnt="0">
        <dgm:presLayoutVars>
          <dgm:animLvl val="lvl"/>
          <dgm:resizeHandles val="exact"/>
        </dgm:presLayoutVars>
      </dgm:prSet>
      <dgm:spPr/>
    </dgm:pt>
    <dgm:pt modelId="{5CB436FE-61CA-40AA-924F-A7EEE86042E8}" type="pres">
      <dgm:prSet presAssocID="{5F49B336-5BA5-487E-A722-2B736FCE69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09ACAD-076F-43F4-9D2D-22F35A67E25D}" type="pres">
      <dgm:prSet presAssocID="{3E6B5B72-9671-4957-846B-A98B5597D65F}" presName="spacer" presStyleCnt="0"/>
      <dgm:spPr/>
    </dgm:pt>
    <dgm:pt modelId="{248D36F3-DD35-4A9E-9EF4-D247E2CD747F}" type="pres">
      <dgm:prSet presAssocID="{3E734A83-9E3B-410C-95CF-9273A667268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70B531B-B394-4EAD-8F61-55108BC30D0C}" type="presOf" srcId="{5F49B336-5BA5-487E-A722-2B736FCE6930}" destId="{5CB436FE-61CA-40AA-924F-A7EEE86042E8}" srcOrd="0" destOrd="0" presId="urn:microsoft.com/office/officeart/2005/8/layout/vList2"/>
    <dgm:cxn modelId="{8BE08F89-BC4E-4F32-9887-27FD65595D2F}" type="presOf" srcId="{79F646ED-CEF5-498B-AAEA-684043B17C21}" destId="{69238100-A44E-4460-B6A1-E8EAC6DBCF50}" srcOrd="0" destOrd="0" presId="urn:microsoft.com/office/officeart/2005/8/layout/vList2"/>
    <dgm:cxn modelId="{E46C27AC-4674-423E-B161-D47790F7E9C8}" srcId="{79F646ED-CEF5-498B-AAEA-684043B17C21}" destId="{5F49B336-5BA5-487E-A722-2B736FCE6930}" srcOrd="0" destOrd="0" parTransId="{620BF079-0999-4D2F-905B-6D11F99E7D1F}" sibTransId="{3E6B5B72-9671-4957-846B-A98B5597D65F}"/>
    <dgm:cxn modelId="{9FA520D7-F178-49A0-962A-314231418596}" srcId="{79F646ED-CEF5-498B-AAEA-684043B17C21}" destId="{3E734A83-9E3B-410C-95CF-9273A6672684}" srcOrd="1" destOrd="0" parTransId="{6163B071-28B5-45CB-AD5D-F520539165D2}" sibTransId="{7F3B9134-899B-424D-A5DF-B39684C1D60D}"/>
    <dgm:cxn modelId="{FC58FBFE-787F-4B36-8D82-3C66721983A0}" type="presOf" srcId="{3E734A83-9E3B-410C-95CF-9273A6672684}" destId="{248D36F3-DD35-4A9E-9EF4-D247E2CD747F}" srcOrd="0" destOrd="0" presId="urn:microsoft.com/office/officeart/2005/8/layout/vList2"/>
    <dgm:cxn modelId="{32ADCC6C-C706-4E41-8887-676587EB786A}" type="presParOf" srcId="{69238100-A44E-4460-B6A1-E8EAC6DBCF50}" destId="{5CB436FE-61CA-40AA-924F-A7EEE86042E8}" srcOrd="0" destOrd="0" presId="urn:microsoft.com/office/officeart/2005/8/layout/vList2"/>
    <dgm:cxn modelId="{6FE5C4B2-6547-4FAC-BA95-B148152360BB}" type="presParOf" srcId="{69238100-A44E-4460-B6A1-E8EAC6DBCF50}" destId="{6109ACAD-076F-43F4-9D2D-22F35A67E25D}" srcOrd="1" destOrd="0" presId="urn:microsoft.com/office/officeart/2005/8/layout/vList2"/>
    <dgm:cxn modelId="{3FB325DD-0E5C-4565-A765-E14A8F148953}" type="presParOf" srcId="{69238100-A44E-4460-B6A1-E8EAC6DBCF50}" destId="{248D36F3-DD35-4A9E-9EF4-D247E2CD747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D5112C-E4FA-4A91-B9BE-035B0860668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132988-FC4E-4757-8FDF-1522CE642BB3}">
      <dgm:prSet/>
      <dgm:spPr/>
      <dgm:t>
        <a:bodyPr/>
        <a:lstStyle/>
        <a:p>
          <a:r>
            <a:rPr lang="da-DK"/>
            <a:t>Vi blev enige om at påbegynde et fælles projekt i 2013 og hyrede en projektleder</a:t>
          </a:r>
          <a:endParaRPr lang="en-US"/>
        </a:p>
      </dgm:t>
    </dgm:pt>
    <dgm:pt modelId="{0E0E4F85-441D-4C89-8CCB-1FEEFDC54A5F}" type="parTrans" cxnId="{E204F902-985B-4303-81F2-0723033A7267}">
      <dgm:prSet/>
      <dgm:spPr/>
      <dgm:t>
        <a:bodyPr/>
        <a:lstStyle/>
        <a:p>
          <a:endParaRPr lang="en-US"/>
        </a:p>
      </dgm:t>
    </dgm:pt>
    <dgm:pt modelId="{2EC986B2-1C93-4C99-875C-B454205FCD58}" type="sibTrans" cxnId="{E204F902-985B-4303-81F2-0723033A7267}">
      <dgm:prSet/>
      <dgm:spPr/>
      <dgm:t>
        <a:bodyPr/>
        <a:lstStyle/>
        <a:p>
          <a:endParaRPr lang="en-US"/>
        </a:p>
      </dgm:t>
    </dgm:pt>
    <dgm:pt modelId="{9C088429-35AF-4FAE-9CBF-FA4A22696AAC}">
      <dgm:prSet/>
      <dgm:spPr/>
      <dgm:t>
        <a:bodyPr/>
        <a:lstStyle/>
        <a:p>
          <a:r>
            <a:rPr lang="da-DK"/>
            <a:t>Vi søgte og fik penge fra ”15. juni Fonden” og Odsherred Kommune</a:t>
          </a:r>
          <a:endParaRPr lang="en-US"/>
        </a:p>
      </dgm:t>
    </dgm:pt>
    <dgm:pt modelId="{E87356D3-3AAB-42B3-A24F-7DCA9A463E4F}" type="parTrans" cxnId="{0D192911-9452-4B72-8E0F-04DC8700373D}">
      <dgm:prSet/>
      <dgm:spPr/>
      <dgm:t>
        <a:bodyPr/>
        <a:lstStyle/>
        <a:p>
          <a:endParaRPr lang="en-US"/>
        </a:p>
      </dgm:t>
    </dgm:pt>
    <dgm:pt modelId="{29A23482-03CE-4590-BA3C-E8F6B4C574FD}" type="sibTrans" cxnId="{0D192911-9452-4B72-8E0F-04DC8700373D}">
      <dgm:prSet/>
      <dgm:spPr/>
      <dgm:t>
        <a:bodyPr/>
        <a:lstStyle/>
        <a:p>
          <a:endParaRPr lang="en-US"/>
        </a:p>
      </dgm:t>
    </dgm:pt>
    <dgm:pt modelId="{CC269515-6725-49D9-8782-859509C0CB6C}">
      <dgm:prSet/>
      <dgm:spPr/>
      <dgm:t>
        <a:bodyPr/>
        <a:lstStyle/>
        <a:p>
          <a:r>
            <a:rPr lang="da-DK"/>
            <a:t>Projektlederen lavede en 3-årig projektplan</a:t>
          </a:r>
          <a:endParaRPr lang="en-US"/>
        </a:p>
      </dgm:t>
    </dgm:pt>
    <dgm:pt modelId="{8ACD7220-B2B2-45CD-95BB-1E9D23401A80}" type="parTrans" cxnId="{6F58DA03-6CA2-4B53-891D-847983CFC2E6}">
      <dgm:prSet/>
      <dgm:spPr/>
      <dgm:t>
        <a:bodyPr/>
        <a:lstStyle/>
        <a:p>
          <a:endParaRPr lang="en-US"/>
        </a:p>
      </dgm:t>
    </dgm:pt>
    <dgm:pt modelId="{2B22A11F-6104-4DB9-8C31-26985940B5E7}" type="sibTrans" cxnId="{6F58DA03-6CA2-4B53-891D-847983CFC2E6}">
      <dgm:prSet/>
      <dgm:spPr/>
      <dgm:t>
        <a:bodyPr/>
        <a:lstStyle/>
        <a:p>
          <a:endParaRPr lang="en-US"/>
        </a:p>
      </dgm:t>
    </dgm:pt>
    <dgm:pt modelId="{30CF65BC-1D6D-49E0-ABB6-5AB1878DE468}">
      <dgm:prSet/>
      <dgm:spPr/>
      <dgm:t>
        <a:bodyPr/>
        <a:lstStyle/>
        <a:p>
          <a:r>
            <a:rPr lang="da-DK"/>
            <a:t>Vi tre formænd og vores formænd for naturplejeudvalgene dannede styregruppen</a:t>
          </a:r>
          <a:endParaRPr lang="en-US"/>
        </a:p>
      </dgm:t>
    </dgm:pt>
    <dgm:pt modelId="{B6BFCA93-CEFD-4172-AD43-D3323F5EF207}" type="parTrans" cxnId="{302878B3-1ACB-4A03-B175-F419C3E10C9A}">
      <dgm:prSet/>
      <dgm:spPr/>
      <dgm:t>
        <a:bodyPr/>
        <a:lstStyle/>
        <a:p>
          <a:endParaRPr lang="en-US"/>
        </a:p>
      </dgm:t>
    </dgm:pt>
    <dgm:pt modelId="{DA0A7E19-9B09-4FEB-AEC2-36E9309F6C5C}" type="sibTrans" cxnId="{302878B3-1ACB-4A03-B175-F419C3E10C9A}">
      <dgm:prSet/>
      <dgm:spPr/>
      <dgm:t>
        <a:bodyPr/>
        <a:lstStyle/>
        <a:p>
          <a:endParaRPr lang="en-US"/>
        </a:p>
      </dgm:t>
    </dgm:pt>
    <dgm:pt modelId="{D479FA5E-591F-4374-A37A-E16F1B5EAD89}" type="pres">
      <dgm:prSet presAssocID="{43D5112C-E4FA-4A91-B9BE-035B08606684}" presName="outerComposite" presStyleCnt="0">
        <dgm:presLayoutVars>
          <dgm:chMax val="5"/>
          <dgm:dir/>
          <dgm:resizeHandles val="exact"/>
        </dgm:presLayoutVars>
      </dgm:prSet>
      <dgm:spPr/>
    </dgm:pt>
    <dgm:pt modelId="{7D80F57D-10E2-4F27-A27D-D0E4C7671CFB}" type="pres">
      <dgm:prSet presAssocID="{43D5112C-E4FA-4A91-B9BE-035B08606684}" presName="dummyMaxCanvas" presStyleCnt="0">
        <dgm:presLayoutVars/>
      </dgm:prSet>
      <dgm:spPr/>
    </dgm:pt>
    <dgm:pt modelId="{FF979DA7-E845-40F7-AB84-AB06432C7824}" type="pres">
      <dgm:prSet presAssocID="{43D5112C-E4FA-4A91-B9BE-035B08606684}" presName="FourNodes_1" presStyleLbl="node1" presStyleIdx="0" presStyleCnt="4">
        <dgm:presLayoutVars>
          <dgm:bulletEnabled val="1"/>
        </dgm:presLayoutVars>
      </dgm:prSet>
      <dgm:spPr/>
    </dgm:pt>
    <dgm:pt modelId="{3FEDD747-6363-4B77-B107-6DB7454546A2}" type="pres">
      <dgm:prSet presAssocID="{43D5112C-E4FA-4A91-B9BE-035B08606684}" presName="FourNodes_2" presStyleLbl="node1" presStyleIdx="1" presStyleCnt="4">
        <dgm:presLayoutVars>
          <dgm:bulletEnabled val="1"/>
        </dgm:presLayoutVars>
      </dgm:prSet>
      <dgm:spPr/>
    </dgm:pt>
    <dgm:pt modelId="{A428C109-83BF-41B6-875C-65A5C6BBB934}" type="pres">
      <dgm:prSet presAssocID="{43D5112C-E4FA-4A91-B9BE-035B08606684}" presName="FourNodes_3" presStyleLbl="node1" presStyleIdx="2" presStyleCnt="4">
        <dgm:presLayoutVars>
          <dgm:bulletEnabled val="1"/>
        </dgm:presLayoutVars>
      </dgm:prSet>
      <dgm:spPr/>
    </dgm:pt>
    <dgm:pt modelId="{BF0E6A20-A099-47DE-B13B-08734F9DCB0E}" type="pres">
      <dgm:prSet presAssocID="{43D5112C-E4FA-4A91-B9BE-035B08606684}" presName="FourNodes_4" presStyleLbl="node1" presStyleIdx="3" presStyleCnt="4">
        <dgm:presLayoutVars>
          <dgm:bulletEnabled val="1"/>
        </dgm:presLayoutVars>
      </dgm:prSet>
      <dgm:spPr/>
    </dgm:pt>
    <dgm:pt modelId="{1D9DEE5B-FEF0-42DB-AD55-D14F8D6B3585}" type="pres">
      <dgm:prSet presAssocID="{43D5112C-E4FA-4A91-B9BE-035B08606684}" presName="FourConn_1-2" presStyleLbl="fgAccFollowNode1" presStyleIdx="0" presStyleCnt="3">
        <dgm:presLayoutVars>
          <dgm:bulletEnabled val="1"/>
        </dgm:presLayoutVars>
      </dgm:prSet>
      <dgm:spPr/>
    </dgm:pt>
    <dgm:pt modelId="{BF8C27B3-BF87-47BF-AED5-E93AB9A99875}" type="pres">
      <dgm:prSet presAssocID="{43D5112C-E4FA-4A91-B9BE-035B08606684}" presName="FourConn_2-3" presStyleLbl="fgAccFollowNode1" presStyleIdx="1" presStyleCnt="3">
        <dgm:presLayoutVars>
          <dgm:bulletEnabled val="1"/>
        </dgm:presLayoutVars>
      </dgm:prSet>
      <dgm:spPr/>
    </dgm:pt>
    <dgm:pt modelId="{CD614DD2-096E-458E-8284-1DA42D804052}" type="pres">
      <dgm:prSet presAssocID="{43D5112C-E4FA-4A91-B9BE-035B08606684}" presName="FourConn_3-4" presStyleLbl="fgAccFollowNode1" presStyleIdx="2" presStyleCnt="3">
        <dgm:presLayoutVars>
          <dgm:bulletEnabled val="1"/>
        </dgm:presLayoutVars>
      </dgm:prSet>
      <dgm:spPr/>
    </dgm:pt>
    <dgm:pt modelId="{5890AF62-F617-4C0B-95ED-593DB2F25821}" type="pres">
      <dgm:prSet presAssocID="{43D5112C-E4FA-4A91-B9BE-035B08606684}" presName="FourNodes_1_text" presStyleLbl="node1" presStyleIdx="3" presStyleCnt="4">
        <dgm:presLayoutVars>
          <dgm:bulletEnabled val="1"/>
        </dgm:presLayoutVars>
      </dgm:prSet>
      <dgm:spPr/>
    </dgm:pt>
    <dgm:pt modelId="{969F1D8A-0B6C-4FAD-B33B-4F415C305941}" type="pres">
      <dgm:prSet presAssocID="{43D5112C-E4FA-4A91-B9BE-035B08606684}" presName="FourNodes_2_text" presStyleLbl="node1" presStyleIdx="3" presStyleCnt="4">
        <dgm:presLayoutVars>
          <dgm:bulletEnabled val="1"/>
        </dgm:presLayoutVars>
      </dgm:prSet>
      <dgm:spPr/>
    </dgm:pt>
    <dgm:pt modelId="{0E2A5314-6EEA-4200-9654-1F6EDDF78F84}" type="pres">
      <dgm:prSet presAssocID="{43D5112C-E4FA-4A91-B9BE-035B08606684}" presName="FourNodes_3_text" presStyleLbl="node1" presStyleIdx="3" presStyleCnt="4">
        <dgm:presLayoutVars>
          <dgm:bulletEnabled val="1"/>
        </dgm:presLayoutVars>
      </dgm:prSet>
      <dgm:spPr/>
    </dgm:pt>
    <dgm:pt modelId="{3B72A8A4-CEB9-439D-99A6-96CDDB3193B6}" type="pres">
      <dgm:prSet presAssocID="{43D5112C-E4FA-4A91-B9BE-035B0860668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204F902-985B-4303-81F2-0723033A7267}" srcId="{43D5112C-E4FA-4A91-B9BE-035B08606684}" destId="{DC132988-FC4E-4757-8FDF-1522CE642BB3}" srcOrd="0" destOrd="0" parTransId="{0E0E4F85-441D-4C89-8CCB-1FEEFDC54A5F}" sibTransId="{2EC986B2-1C93-4C99-875C-B454205FCD58}"/>
    <dgm:cxn modelId="{6F58DA03-6CA2-4B53-891D-847983CFC2E6}" srcId="{43D5112C-E4FA-4A91-B9BE-035B08606684}" destId="{CC269515-6725-49D9-8782-859509C0CB6C}" srcOrd="2" destOrd="0" parTransId="{8ACD7220-B2B2-45CD-95BB-1E9D23401A80}" sibTransId="{2B22A11F-6104-4DB9-8C31-26985940B5E7}"/>
    <dgm:cxn modelId="{0D192911-9452-4B72-8E0F-04DC8700373D}" srcId="{43D5112C-E4FA-4A91-B9BE-035B08606684}" destId="{9C088429-35AF-4FAE-9CBF-FA4A22696AAC}" srcOrd="1" destOrd="0" parTransId="{E87356D3-3AAB-42B3-A24F-7DCA9A463E4F}" sibTransId="{29A23482-03CE-4590-BA3C-E8F6B4C574FD}"/>
    <dgm:cxn modelId="{E278CF1E-85B2-4E9A-862F-4C623B6481CF}" type="presOf" srcId="{CC269515-6725-49D9-8782-859509C0CB6C}" destId="{0E2A5314-6EEA-4200-9654-1F6EDDF78F84}" srcOrd="1" destOrd="0" presId="urn:microsoft.com/office/officeart/2005/8/layout/vProcess5"/>
    <dgm:cxn modelId="{C7E4852E-9C7E-49E9-8E25-350CEBC25A19}" type="presOf" srcId="{43D5112C-E4FA-4A91-B9BE-035B08606684}" destId="{D479FA5E-591F-4374-A37A-E16F1B5EAD89}" srcOrd="0" destOrd="0" presId="urn:microsoft.com/office/officeart/2005/8/layout/vProcess5"/>
    <dgm:cxn modelId="{C7018040-6BFA-47F1-9854-987F51FE1BC1}" type="presOf" srcId="{30CF65BC-1D6D-49E0-ABB6-5AB1878DE468}" destId="{3B72A8A4-CEB9-439D-99A6-96CDDB3193B6}" srcOrd="1" destOrd="0" presId="urn:microsoft.com/office/officeart/2005/8/layout/vProcess5"/>
    <dgm:cxn modelId="{E4054A41-B06D-4BB0-8827-DD0456B40100}" type="presOf" srcId="{DC132988-FC4E-4757-8FDF-1522CE642BB3}" destId="{5890AF62-F617-4C0B-95ED-593DB2F25821}" srcOrd="1" destOrd="0" presId="urn:microsoft.com/office/officeart/2005/8/layout/vProcess5"/>
    <dgm:cxn modelId="{060A9462-7D38-49F7-96CE-F77C1273D928}" type="presOf" srcId="{9C088429-35AF-4FAE-9CBF-FA4A22696AAC}" destId="{969F1D8A-0B6C-4FAD-B33B-4F415C305941}" srcOrd="1" destOrd="0" presId="urn:microsoft.com/office/officeart/2005/8/layout/vProcess5"/>
    <dgm:cxn modelId="{6376FF43-4E53-4701-9F1F-702B4BDA0663}" type="presOf" srcId="{30CF65BC-1D6D-49E0-ABB6-5AB1878DE468}" destId="{BF0E6A20-A099-47DE-B13B-08734F9DCB0E}" srcOrd="0" destOrd="0" presId="urn:microsoft.com/office/officeart/2005/8/layout/vProcess5"/>
    <dgm:cxn modelId="{46B78C54-DA9B-4A5D-BE89-653E32414AB0}" type="presOf" srcId="{9C088429-35AF-4FAE-9CBF-FA4A22696AAC}" destId="{3FEDD747-6363-4B77-B107-6DB7454546A2}" srcOrd="0" destOrd="0" presId="urn:microsoft.com/office/officeart/2005/8/layout/vProcess5"/>
    <dgm:cxn modelId="{302878B3-1ACB-4A03-B175-F419C3E10C9A}" srcId="{43D5112C-E4FA-4A91-B9BE-035B08606684}" destId="{30CF65BC-1D6D-49E0-ABB6-5AB1878DE468}" srcOrd="3" destOrd="0" parTransId="{B6BFCA93-CEFD-4172-AD43-D3323F5EF207}" sibTransId="{DA0A7E19-9B09-4FEB-AEC2-36E9309F6C5C}"/>
    <dgm:cxn modelId="{CD31EDB5-3EDE-434D-85FE-32687CB83BC7}" type="presOf" srcId="{CC269515-6725-49D9-8782-859509C0CB6C}" destId="{A428C109-83BF-41B6-875C-65A5C6BBB934}" srcOrd="0" destOrd="0" presId="urn:microsoft.com/office/officeart/2005/8/layout/vProcess5"/>
    <dgm:cxn modelId="{148A12C2-6163-4945-9B3E-7CDAF3A9098F}" type="presOf" srcId="{2B22A11F-6104-4DB9-8C31-26985940B5E7}" destId="{CD614DD2-096E-458E-8284-1DA42D804052}" srcOrd="0" destOrd="0" presId="urn:microsoft.com/office/officeart/2005/8/layout/vProcess5"/>
    <dgm:cxn modelId="{D772F9D5-18FC-44A4-B5F4-968EEC09B798}" type="presOf" srcId="{DC132988-FC4E-4757-8FDF-1522CE642BB3}" destId="{FF979DA7-E845-40F7-AB84-AB06432C7824}" srcOrd="0" destOrd="0" presId="urn:microsoft.com/office/officeart/2005/8/layout/vProcess5"/>
    <dgm:cxn modelId="{F0F528D8-FA86-48BF-A457-5FD2F92D9AE1}" type="presOf" srcId="{29A23482-03CE-4590-BA3C-E8F6B4C574FD}" destId="{BF8C27B3-BF87-47BF-AED5-E93AB9A99875}" srcOrd="0" destOrd="0" presId="urn:microsoft.com/office/officeart/2005/8/layout/vProcess5"/>
    <dgm:cxn modelId="{5B17ADDC-2F0E-4BFC-9677-DED9E81E1A37}" type="presOf" srcId="{2EC986B2-1C93-4C99-875C-B454205FCD58}" destId="{1D9DEE5B-FEF0-42DB-AD55-D14F8D6B3585}" srcOrd="0" destOrd="0" presId="urn:microsoft.com/office/officeart/2005/8/layout/vProcess5"/>
    <dgm:cxn modelId="{E0E54DB6-93DE-40FF-9BE5-101242602702}" type="presParOf" srcId="{D479FA5E-591F-4374-A37A-E16F1B5EAD89}" destId="{7D80F57D-10E2-4F27-A27D-D0E4C7671CFB}" srcOrd="0" destOrd="0" presId="urn:microsoft.com/office/officeart/2005/8/layout/vProcess5"/>
    <dgm:cxn modelId="{E151437D-1A4E-4C3C-9DDF-1B4D29BDDD96}" type="presParOf" srcId="{D479FA5E-591F-4374-A37A-E16F1B5EAD89}" destId="{FF979DA7-E845-40F7-AB84-AB06432C7824}" srcOrd="1" destOrd="0" presId="urn:microsoft.com/office/officeart/2005/8/layout/vProcess5"/>
    <dgm:cxn modelId="{9E14305E-BF9B-4AAA-9DD4-5CEA8A103691}" type="presParOf" srcId="{D479FA5E-591F-4374-A37A-E16F1B5EAD89}" destId="{3FEDD747-6363-4B77-B107-6DB7454546A2}" srcOrd="2" destOrd="0" presId="urn:microsoft.com/office/officeart/2005/8/layout/vProcess5"/>
    <dgm:cxn modelId="{68D8D6F0-366F-4ED9-BE11-B3E214E2A0EE}" type="presParOf" srcId="{D479FA5E-591F-4374-A37A-E16F1B5EAD89}" destId="{A428C109-83BF-41B6-875C-65A5C6BBB934}" srcOrd="3" destOrd="0" presId="urn:microsoft.com/office/officeart/2005/8/layout/vProcess5"/>
    <dgm:cxn modelId="{E1BFDD87-1622-4EF7-9832-8CA42E7B55F0}" type="presParOf" srcId="{D479FA5E-591F-4374-A37A-E16F1B5EAD89}" destId="{BF0E6A20-A099-47DE-B13B-08734F9DCB0E}" srcOrd="4" destOrd="0" presId="urn:microsoft.com/office/officeart/2005/8/layout/vProcess5"/>
    <dgm:cxn modelId="{B089E7B9-EBC6-4267-B476-78E0DD5A4BD2}" type="presParOf" srcId="{D479FA5E-591F-4374-A37A-E16F1B5EAD89}" destId="{1D9DEE5B-FEF0-42DB-AD55-D14F8D6B3585}" srcOrd="5" destOrd="0" presId="urn:microsoft.com/office/officeart/2005/8/layout/vProcess5"/>
    <dgm:cxn modelId="{100163A8-E692-4F99-8A52-6DC65C9C6C05}" type="presParOf" srcId="{D479FA5E-591F-4374-A37A-E16F1B5EAD89}" destId="{BF8C27B3-BF87-47BF-AED5-E93AB9A99875}" srcOrd="6" destOrd="0" presId="urn:microsoft.com/office/officeart/2005/8/layout/vProcess5"/>
    <dgm:cxn modelId="{F40778A5-3B1C-4777-A203-44A05A91EA01}" type="presParOf" srcId="{D479FA5E-591F-4374-A37A-E16F1B5EAD89}" destId="{CD614DD2-096E-458E-8284-1DA42D804052}" srcOrd="7" destOrd="0" presId="urn:microsoft.com/office/officeart/2005/8/layout/vProcess5"/>
    <dgm:cxn modelId="{8C4F8BEB-694A-4B5A-8730-762A8F1F7E1B}" type="presParOf" srcId="{D479FA5E-591F-4374-A37A-E16F1B5EAD89}" destId="{5890AF62-F617-4C0B-95ED-593DB2F25821}" srcOrd="8" destOrd="0" presId="urn:microsoft.com/office/officeart/2005/8/layout/vProcess5"/>
    <dgm:cxn modelId="{46BCABBF-D788-4511-900B-0D2B4707EE71}" type="presParOf" srcId="{D479FA5E-591F-4374-A37A-E16F1B5EAD89}" destId="{969F1D8A-0B6C-4FAD-B33B-4F415C305941}" srcOrd="9" destOrd="0" presId="urn:microsoft.com/office/officeart/2005/8/layout/vProcess5"/>
    <dgm:cxn modelId="{6A561A24-5EA9-4BD4-B8CE-FE64E1A709F5}" type="presParOf" srcId="{D479FA5E-591F-4374-A37A-E16F1B5EAD89}" destId="{0E2A5314-6EEA-4200-9654-1F6EDDF78F84}" srcOrd="10" destOrd="0" presId="urn:microsoft.com/office/officeart/2005/8/layout/vProcess5"/>
    <dgm:cxn modelId="{7F47F9F5-D11A-400E-B5F0-3672D1421F91}" type="presParOf" srcId="{D479FA5E-591F-4374-A37A-E16F1B5EAD89}" destId="{3B72A8A4-CEB9-439D-99A6-96CDDB3193B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4C2C93-B12F-49C6-9C7F-436904490B2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A12BE0A-6503-42B0-B6B2-D2F8C258C4C2}">
      <dgm:prSet/>
      <dgm:spPr/>
      <dgm:t>
        <a:bodyPr/>
        <a:lstStyle/>
        <a:p>
          <a:r>
            <a:rPr lang="da-DK"/>
            <a:t>Første plejetiltag – rydning</a:t>
          </a:r>
          <a:endParaRPr lang="en-US"/>
        </a:p>
      </dgm:t>
    </dgm:pt>
    <dgm:pt modelId="{927EFFDD-A951-42B3-8BBB-E1290C7B6811}" type="parTrans" cxnId="{F533366F-9DA1-4B71-843D-48BD56195E93}">
      <dgm:prSet/>
      <dgm:spPr/>
      <dgm:t>
        <a:bodyPr/>
        <a:lstStyle/>
        <a:p>
          <a:endParaRPr lang="en-US"/>
        </a:p>
      </dgm:t>
    </dgm:pt>
    <dgm:pt modelId="{C9F50CDF-077C-431F-AD6F-CBC82EBC4F29}" type="sibTrans" cxnId="{F533366F-9DA1-4B71-843D-48BD56195E93}">
      <dgm:prSet/>
      <dgm:spPr/>
      <dgm:t>
        <a:bodyPr/>
        <a:lstStyle/>
        <a:p>
          <a:endParaRPr lang="en-US"/>
        </a:p>
      </dgm:t>
    </dgm:pt>
    <dgm:pt modelId="{C2B0FA23-5BAF-4E8F-BF3A-0F73D4C08D7E}">
      <dgm:prSet/>
      <dgm:spPr/>
      <dgm:t>
        <a:bodyPr/>
        <a:lstStyle/>
        <a:p>
          <a:r>
            <a:rPr lang="da-DK"/>
            <a:t>Opfølgende pleje år 1-3</a:t>
          </a:r>
          <a:endParaRPr lang="en-US"/>
        </a:p>
      </dgm:t>
    </dgm:pt>
    <dgm:pt modelId="{ACBA0A99-FEE5-491B-815A-92BF42B6325B}" type="parTrans" cxnId="{CE0C7E74-E3E1-4693-A74E-456C28C0A07D}">
      <dgm:prSet/>
      <dgm:spPr/>
      <dgm:t>
        <a:bodyPr/>
        <a:lstStyle/>
        <a:p>
          <a:endParaRPr lang="en-US"/>
        </a:p>
      </dgm:t>
    </dgm:pt>
    <dgm:pt modelId="{7BF9F9B6-2007-4C1C-857E-51655681D654}" type="sibTrans" cxnId="{CE0C7E74-E3E1-4693-A74E-456C28C0A07D}">
      <dgm:prSet/>
      <dgm:spPr/>
      <dgm:t>
        <a:bodyPr/>
        <a:lstStyle/>
        <a:p>
          <a:endParaRPr lang="en-US"/>
        </a:p>
      </dgm:t>
    </dgm:pt>
    <dgm:pt modelId="{29C098B7-BAB2-4C6E-B51E-AF393418687F}">
      <dgm:prSet/>
      <dgm:spPr/>
      <dgm:t>
        <a:bodyPr/>
        <a:lstStyle/>
        <a:p>
          <a:r>
            <a:rPr lang="da-DK"/>
            <a:t>Vedligeholdende pleje år 4 </a:t>
          </a:r>
          <a:r>
            <a:rPr lang="da-DK">
              <a:sym typeface="Wingdings" panose="05000000000000000000" pitchFamily="2" charset="2"/>
            </a:rPr>
            <a:t></a:t>
          </a:r>
          <a:endParaRPr lang="en-US"/>
        </a:p>
      </dgm:t>
    </dgm:pt>
    <dgm:pt modelId="{D5167D84-016D-4EC9-8E2E-AE4099965A98}" type="parTrans" cxnId="{B42F12FB-2597-4E22-833E-251FAA2C6DEA}">
      <dgm:prSet/>
      <dgm:spPr/>
      <dgm:t>
        <a:bodyPr/>
        <a:lstStyle/>
        <a:p>
          <a:endParaRPr lang="en-US"/>
        </a:p>
      </dgm:t>
    </dgm:pt>
    <dgm:pt modelId="{DF6A488E-1134-4961-A00E-E1E21ADA72C2}" type="sibTrans" cxnId="{B42F12FB-2597-4E22-833E-251FAA2C6DEA}">
      <dgm:prSet/>
      <dgm:spPr/>
      <dgm:t>
        <a:bodyPr/>
        <a:lstStyle/>
        <a:p>
          <a:endParaRPr lang="en-US"/>
        </a:p>
      </dgm:t>
    </dgm:pt>
    <dgm:pt modelId="{83876B53-F1A0-4553-8226-43C44FC91ADC}" type="pres">
      <dgm:prSet presAssocID="{084C2C93-B12F-49C6-9C7F-436904490B24}" presName="linear" presStyleCnt="0">
        <dgm:presLayoutVars>
          <dgm:animLvl val="lvl"/>
          <dgm:resizeHandles val="exact"/>
        </dgm:presLayoutVars>
      </dgm:prSet>
      <dgm:spPr/>
    </dgm:pt>
    <dgm:pt modelId="{D75EAA00-9D64-4163-ADDD-CC6409878ADF}" type="pres">
      <dgm:prSet presAssocID="{DA12BE0A-6503-42B0-B6B2-D2F8C258C4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1B691C-B41C-4A6C-8424-96FB64085C01}" type="pres">
      <dgm:prSet presAssocID="{C9F50CDF-077C-431F-AD6F-CBC82EBC4F29}" presName="spacer" presStyleCnt="0"/>
      <dgm:spPr/>
    </dgm:pt>
    <dgm:pt modelId="{C383FA9C-D336-4485-A482-0A7CDCF85227}" type="pres">
      <dgm:prSet presAssocID="{C2B0FA23-5BAF-4E8F-BF3A-0F73D4C08D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0320D40-EDD4-4B80-8B09-3B4C441948F9}" type="pres">
      <dgm:prSet presAssocID="{7BF9F9B6-2007-4C1C-857E-51655681D654}" presName="spacer" presStyleCnt="0"/>
      <dgm:spPr/>
    </dgm:pt>
    <dgm:pt modelId="{62D4DD14-D058-4172-8821-64D5E7248ECE}" type="pres">
      <dgm:prSet presAssocID="{29C098B7-BAB2-4C6E-B51E-AF393418687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496F49-B0A0-4A5E-9E4E-24D1F1ABDE89}" type="presOf" srcId="{29C098B7-BAB2-4C6E-B51E-AF393418687F}" destId="{62D4DD14-D058-4172-8821-64D5E7248ECE}" srcOrd="0" destOrd="0" presId="urn:microsoft.com/office/officeart/2005/8/layout/vList2"/>
    <dgm:cxn modelId="{39CEB24E-79D2-4BFB-947D-9DC76655014D}" type="presOf" srcId="{DA12BE0A-6503-42B0-B6B2-D2F8C258C4C2}" destId="{D75EAA00-9D64-4163-ADDD-CC6409878ADF}" srcOrd="0" destOrd="0" presId="urn:microsoft.com/office/officeart/2005/8/layout/vList2"/>
    <dgm:cxn modelId="{F533366F-9DA1-4B71-843D-48BD56195E93}" srcId="{084C2C93-B12F-49C6-9C7F-436904490B24}" destId="{DA12BE0A-6503-42B0-B6B2-D2F8C258C4C2}" srcOrd="0" destOrd="0" parTransId="{927EFFDD-A951-42B3-8BBB-E1290C7B6811}" sibTransId="{C9F50CDF-077C-431F-AD6F-CBC82EBC4F29}"/>
    <dgm:cxn modelId="{CE0C7E74-E3E1-4693-A74E-456C28C0A07D}" srcId="{084C2C93-B12F-49C6-9C7F-436904490B24}" destId="{C2B0FA23-5BAF-4E8F-BF3A-0F73D4C08D7E}" srcOrd="1" destOrd="0" parTransId="{ACBA0A99-FEE5-491B-815A-92BF42B6325B}" sibTransId="{7BF9F9B6-2007-4C1C-857E-51655681D654}"/>
    <dgm:cxn modelId="{EED0A3B9-BB26-47F3-9DDE-E72E0577F692}" type="presOf" srcId="{084C2C93-B12F-49C6-9C7F-436904490B24}" destId="{83876B53-F1A0-4553-8226-43C44FC91ADC}" srcOrd="0" destOrd="0" presId="urn:microsoft.com/office/officeart/2005/8/layout/vList2"/>
    <dgm:cxn modelId="{27BA81E0-D958-4E0C-8BB0-29ABE5EBFFB4}" type="presOf" srcId="{C2B0FA23-5BAF-4E8F-BF3A-0F73D4C08D7E}" destId="{C383FA9C-D336-4485-A482-0A7CDCF85227}" srcOrd="0" destOrd="0" presId="urn:microsoft.com/office/officeart/2005/8/layout/vList2"/>
    <dgm:cxn modelId="{B42F12FB-2597-4E22-833E-251FAA2C6DEA}" srcId="{084C2C93-B12F-49C6-9C7F-436904490B24}" destId="{29C098B7-BAB2-4C6E-B51E-AF393418687F}" srcOrd="2" destOrd="0" parTransId="{D5167D84-016D-4EC9-8E2E-AE4099965A98}" sibTransId="{DF6A488E-1134-4961-A00E-E1E21ADA72C2}"/>
    <dgm:cxn modelId="{E9900BC2-76B2-45B6-A9FF-F31204F91556}" type="presParOf" srcId="{83876B53-F1A0-4553-8226-43C44FC91ADC}" destId="{D75EAA00-9D64-4163-ADDD-CC6409878ADF}" srcOrd="0" destOrd="0" presId="urn:microsoft.com/office/officeart/2005/8/layout/vList2"/>
    <dgm:cxn modelId="{AD72521E-EC93-4E5A-90A6-64B6339F19CE}" type="presParOf" srcId="{83876B53-F1A0-4553-8226-43C44FC91ADC}" destId="{7D1B691C-B41C-4A6C-8424-96FB64085C01}" srcOrd="1" destOrd="0" presId="urn:microsoft.com/office/officeart/2005/8/layout/vList2"/>
    <dgm:cxn modelId="{EA3E23F3-56A9-4A51-ADFC-A565D23949A7}" type="presParOf" srcId="{83876B53-F1A0-4553-8226-43C44FC91ADC}" destId="{C383FA9C-D336-4485-A482-0A7CDCF85227}" srcOrd="2" destOrd="0" presId="urn:microsoft.com/office/officeart/2005/8/layout/vList2"/>
    <dgm:cxn modelId="{DC31162E-EFA2-4CED-9511-BFC87A5B4828}" type="presParOf" srcId="{83876B53-F1A0-4553-8226-43C44FC91ADC}" destId="{80320D40-EDD4-4B80-8B09-3B4C441948F9}" srcOrd="3" destOrd="0" presId="urn:microsoft.com/office/officeart/2005/8/layout/vList2"/>
    <dgm:cxn modelId="{E69F91AC-125E-44B5-B72A-5185F107423C}" type="presParOf" srcId="{83876B53-F1A0-4553-8226-43C44FC91ADC}" destId="{62D4DD14-D058-4172-8821-64D5E7248E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7CE76A-18AF-46C9-93BD-73781DD388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DED5B15-FCEC-48C3-AB58-455D6F4EB24D}">
      <dgm:prSet/>
      <dgm:spPr/>
      <dgm:t>
        <a:bodyPr/>
        <a:lstStyle/>
        <a:p>
          <a:r>
            <a:rPr lang="da-DK"/>
            <a:t>Entreprenører (stordriftsfordele)</a:t>
          </a:r>
          <a:endParaRPr lang="en-US"/>
        </a:p>
      </dgm:t>
    </dgm:pt>
    <dgm:pt modelId="{3BA782E5-9D1E-4568-9F5E-58E8F58CE731}" type="parTrans" cxnId="{B8551A99-3A91-4840-865C-78BE4DA3A0E8}">
      <dgm:prSet/>
      <dgm:spPr/>
      <dgm:t>
        <a:bodyPr/>
        <a:lstStyle/>
        <a:p>
          <a:endParaRPr lang="en-US"/>
        </a:p>
      </dgm:t>
    </dgm:pt>
    <dgm:pt modelId="{F8C91D96-CEB5-4B3E-9F9D-41794481253B}" type="sibTrans" cxnId="{B8551A99-3A91-4840-865C-78BE4DA3A0E8}">
      <dgm:prSet/>
      <dgm:spPr/>
      <dgm:t>
        <a:bodyPr/>
        <a:lstStyle/>
        <a:p>
          <a:endParaRPr lang="en-US"/>
        </a:p>
      </dgm:t>
    </dgm:pt>
    <dgm:pt modelId="{134FC5A8-A263-449C-B4AD-A4C170CCC55A}">
      <dgm:prSet/>
      <dgm:spPr/>
      <dgm:t>
        <a:bodyPr/>
        <a:lstStyle/>
        <a:p>
          <a:r>
            <a:rPr lang="da-DK"/>
            <a:t>Værktøjssamling til vedligeholdelsen</a:t>
          </a:r>
          <a:endParaRPr lang="en-US"/>
        </a:p>
      </dgm:t>
    </dgm:pt>
    <dgm:pt modelId="{CB326263-7553-4E33-BBEC-66EF97AB9FD7}" type="parTrans" cxnId="{E99F4706-F7B8-4342-B541-EC96D9FAB31B}">
      <dgm:prSet/>
      <dgm:spPr/>
      <dgm:t>
        <a:bodyPr/>
        <a:lstStyle/>
        <a:p>
          <a:endParaRPr lang="en-US"/>
        </a:p>
      </dgm:t>
    </dgm:pt>
    <dgm:pt modelId="{F5C86ABF-7FAB-474E-AA18-0B7BE56A67CB}" type="sibTrans" cxnId="{E99F4706-F7B8-4342-B541-EC96D9FAB31B}">
      <dgm:prSet/>
      <dgm:spPr/>
      <dgm:t>
        <a:bodyPr/>
        <a:lstStyle/>
        <a:p>
          <a:endParaRPr lang="en-US"/>
        </a:p>
      </dgm:t>
    </dgm:pt>
    <dgm:pt modelId="{E2C506C4-FE36-4A74-A872-C090E1F417DB}">
      <dgm:prSet/>
      <dgm:spPr/>
      <dgm:t>
        <a:bodyPr/>
        <a:lstStyle/>
        <a:p>
          <a:r>
            <a:rPr lang="da-DK"/>
            <a:t>Ydet praktisk og moralsk støtte</a:t>
          </a:r>
          <a:endParaRPr lang="en-US"/>
        </a:p>
      </dgm:t>
    </dgm:pt>
    <dgm:pt modelId="{8198C8FD-687F-4878-A522-67341131003D}" type="parTrans" cxnId="{8AA292D0-451C-419F-8EA2-5EFCD5E9FA39}">
      <dgm:prSet/>
      <dgm:spPr/>
      <dgm:t>
        <a:bodyPr/>
        <a:lstStyle/>
        <a:p>
          <a:endParaRPr lang="en-US"/>
        </a:p>
      </dgm:t>
    </dgm:pt>
    <dgm:pt modelId="{F3E64392-743C-492A-B67B-E60064A9AB2F}" type="sibTrans" cxnId="{8AA292D0-451C-419F-8EA2-5EFCD5E9FA39}">
      <dgm:prSet/>
      <dgm:spPr/>
      <dgm:t>
        <a:bodyPr/>
        <a:lstStyle/>
        <a:p>
          <a:endParaRPr lang="en-US"/>
        </a:p>
      </dgm:t>
    </dgm:pt>
    <dgm:pt modelId="{A1C5EF1D-CCD4-4A58-9B4A-D9DD4F844606}" type="pres">
      <dgm:prSet presAssocID="{7C7CE76A-18AF-46C9-93BD-73781DD38871}" presName="root" presStyleCnt="0">
        <dgm:presLayoutVars>
          <dgm:dir/>
          <dgm:resizeHandles val="exact"/>
        </dgm:presLayoutVars>
      </dgm:prSet>
      <dgm:spPr/>
    </dgm:pt>
    <dgm:pt modelId="{E5EC660C-8C44-4877-8DA6-045AA79BA0BC}" type="pres">
      <dgm:prSet presAssocID="{3DED5B15-FCEC-48C3-AB58-455D6F4EB24D}" presName="compNode" presStyleCnt="0"/>
      <dgm:spPr/>
    </dgm:pt>
    <dgm:pt modelId="{1EE884D5-E0C8-4E5D-A650-EC9CDBF13EA1}" type="pres">
      <dgm:prSet presAssocID="{3DED5B15-FCEC-48C3-AB58-455D6F4EB24D}" presName="bgRect" presStyleLbl="bgShp" presStyleIdx="0" presStyleCnt="3"/>
      <dgm:spPr/>
    </dgm:pt>
    <dgm:pt modelId="{1690FF60-35D0-4349-8D11-2C71AF56F5B5}" type="pres">
      <dgm:prSet presAssocID="{3DED5B15-FCEC-48C3-AB58-455D6F4EB24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73959E73-88B2-47EA-A412-768445C1B37B}" type="pres">
      <dgm:prSet presAssocID="{3DED5B15-FCEC-48C3-AB58-455D6F4EB24D}" presName="spaceRect" presStyleCnt="0"/>
      <dgm:spPr/>
    </dgm:pt>
    <dgm:pt modelId="{CDD17010-BF1B-456B-8893-70D9B350950B}" type="pres">
      <dgm:prSet presAssocID="{3DED5B15-FCEC-48C3-AB58-455D6F4EB24D}" presName="parTx" presStyleLbl="revTx" presStyleIdx="0" presStyleCnt="3">
        <dgm:presLayoutVars>
          <dgm:chMax val="0"/>
          <dgm:chPref val="0"/>
        </dgm:presLayoutVars>
      </dgm:prSet>
      <dgm:spPr/>
    </dgm:pt>
    <dgm:pt modelId="{1921029E-8F39-4644-A405-C5E4EC236B24}" type="pres">
      <dgm:prSet presAssocID="{F8C91D96-CEB5-4B3E-9F9D-41794481253B}" presName="sibTrans" presStyleCnt="0"/>
      <dgm:spPr/>
    </dgm:pt>
    <dgm:pt modelId="{9EA936B9-29BC-4E90-AD77-A620E2B0D5A7}" type="pres">
      <dgm:prSet presAssocID="{134FC5A8-A263-449C-B4AD-A4C170CCC55A}" presName="compNode" presStyleCnt="0"/>
      <dgm:spPr/>
    </dgm:pt>
    <dgm:pt modelId="{05B62BF1-E52C-4561-A371-69EC3C274BC3}" type="pres">
      <dgm:prSet presAssocID="{134FC5A8-A263-449C-B4AD-A4C170CCC55A}" presName="bgRect" presStyleLbl="bgShp" presStyleIdx="1" presStyleCnt="3"/>
      <dgm:spPr/>
    </dgm:pt>
    <dgm:pt modelId="{A9A939DE-58FD-4E4E-BF4F-4C9E04AA86DD}" type="pres">
      <dgm:prSet presAssocID="{134FC5A8-A263-449C-B4AD-A4C170CCC5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F6C6F50-E2AF-4E74-B302-F9721C286E2E}" type="pres">
      <dgm:prSet presAssocID="{134FC5A8-A263-449C-B4AD-A4C170CCC55A}" presName="spaceRect" presStyleCnt="0"/>
      <dgm:spPr/>
    </dgm:pt>
    <dgm:pt modelId="{A9540DA5-BC61-47C8-92C6-C116CAAD5097}" type="pres">
      <dgm:prSet presAssocID="{134FC5A8-A263-449C-B4AD-A4C170CCC55A}" presName="parTx" presStyleLbl="revTx" presStyleIdx="1" presStyleCnt="3">
        <dgm:presLayoutVars>
          <dgm:chMax val="0"/>
          <dgm:chPref val="0"/>
        </dgm:presLayoutVars>
      </dgm:prSet>
      <dgm:spPr/>
    </dgm:pt>
    <dgm:pt modelId="{97CED0C8-DC55-4A98-8FE0-1C3628BB06DD}" type="pres">
      <dgm:prSet presAssocID="{F5C86ABF-7FAB-474E-AA18-0B7BE56A67CB}" presName="sibTrans" presStyleCnt="0"/>
      <dgm:spPr/>
    </dgm:pt>
    <dgm:pt modelId="{E63BFBE4-9B2B-4579-B1B1-E6AE85A680CA}" type="pres">
      <dgm:prSet presAssocID="{E2C506C4-FE36-4A74-A872-C090E1F417DB}" presName="compNode" presStyleCnt="0"/>
      <dgm:spPr/>
    </dgm:pt>
    <dgm:pt modelId="{1A74DA4F-D34D-4AEC-A17E-66061FDA9546}" type="pres">
      <dgm:prSet presAssocID="{E2C506C4-FE36-4A74-A872-C090E1F417DB}" presName="bgRect" presStyleLbl="bgShp" presStyleIdx="2" presStyleCnt="3"/>
      <dgm:spPr/>
    </dgm:pt>
    <dgm:pt modelId="{47F20AE6-5BEE-4602-AB15-11994242955F}" type="pres">
      <dgm:prSet presAssocID="{E2C506C4-FE36-4A74-A872-C090E1F417D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43192BD-93C7-4BFF-A958-E84B830E8B56}" type="pres">
      <dgm:prSet presAssocID="{E2C506C4-FE36-4A74-A872-C090E1F417DB}" presName="spaceRect" presStyleCnt="0"/>
      <dgm:spPr/>
    </dgm:pt>
    <dgm:pt modelId="{F9E0C135-4965-4984-9628-93B2BBE507D6}" type="pres">
      <dgm:prSet presAssocID="{E2C506C4-FE36-4A74-A872-C090E1F417D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99F4706-F7B8-4342-B541-EC96D9FAB31B}" srcId="{7C7CE76A-18AF-46C9-93BD-73781DD38871}" destId="{134FC5A8-A263-449C-B4AD-A4C170CCC55A}" srcOrd="1" destOrd="0" parTransId="{CB326263-7553-4E33-BBEC-66EF97AB9FD7}" sibTransId="{F5C86ABF-7FAB-474E-AA18-0B7BE56A67CB}"/>
    <dgm:cxn modelId="{D2895750-FBBD-4E5F-9A72-C5CA0C45B0D3}" type="presOf" srcId="{134FC5A8-A263-449C-B4AD-A4C170CCC55A}" destId="{A9540DA5-BC61-47C8-92C6-C116CAAD5097}" srcOrd="0" destOrd="0" presId="urn:microsoft.com/office/officeart/2018/2/layout/IconVerticalSolidList"/>
    <dgm:cxn modelId="{E43C4653-171E-439B-820F-5C3F28C12870}" type="presOf" srcId="{7C7CE76A-18AF-46C9-93BD-73781DD38871}" destId="{A1C5EF1D-CCD4-4A58-9B4A-D9DD4F844606}" srcOrd="0" destOrd="0" presId="urn:microsoft.com/office/officeart/2018/2/layout/IconVerticalSolidList"/>
    <dgm:cxn modelId="{5B12567D-1C6E-4E3C-9FF7-0BECD4B7A4C8}" type="presOf" srcId="{3DED5B15-FCEC-48C3-AB58-455D6F4EB24D}" destId="{CDD17010-BF1B-456B-8893-70D9B350950B}" srcOrd="0" destOrd="0" presId="urn:microsoft.com/office/officeart/2018/2/layout/IconVerticalSolidList"/>
    <dgm:cxn modelId="{B8551A99-3A91-4840-865C-78BE4DA3A0E8}" srcId="{7C7CE76A-18AF-46C9-93BD-73781DD38871}" destId="{3DED5B15-FCEC-48C3-AB58-455D6F4EB24D}" srcOrd="0" destOrd="0" parTransId="{3BA782E5-9D1E-4568-9F5E-58E8F58CE731}" sibTransId="{F8C91D96-CEB5-4B3E-9F9D-41794481253B}"/>
    <dgm:cxn modelId="{88C469C7-59A7-42F9-8143-8EA8EED64EF3}" type="presOf" srcId="{E2C506C4-FE36-4A74-A872-C090E1F417DB}" destId="{F9E0C135-4965-4984-9628-93B2BBE507D6}" srcOrd="0" destOrd="0" presId="urn:microsoft.com/office/officeart/2018/2/layout/IconVerticalSolidList"/>
    <dgm:cxn modelId="{8AA292D0-451C-419F-8EA2-5EFCD5E9FA39}" srcId="{7C7CE76A-18AF-46C9-93BD-73781DD38871}" destId="{E2C506C4-FE36-4A74-A872-C090E1F417DB}" srcOrd="2" destOrd="0" parTransId="{8198C8FD-687F-4878-A522-67341131003D}" sibTransId="{F3E64392-743C-492A-B67B-E60064A9AB2F}"/>
    <dgm:cxn modelId="{81AFADA2-573B-4452-8635-6A8EF3F6FC1C}" type="presParOf" srcId="{A1C5EF1D-CCD4-4A58-9B4A-D9DD4F844606}" destId="{E5EC660C-8C44-4877-8DA6-045AA79BA0BC}" srcOrd="0" destOrd="0" presId="urn:microsoft.com/office/officeart/2018/2/layout/IconVerticalSolidList"/>
    <dgm:cxn modelId="{35F7E8AE-DEC4-4AC2-85CD-7BA91652507C}" type="presParOf" srcId="{E5EC660C-8C44-4877-8DA6-045AA79BA0BC}" destId="{1EE884D5-E0C8-4E5D-A650-EC9CDBF13EA1}" srcOrd="0" destOrd="0" presId="urn:microsoft.com/office/officeart/2018/2/layout/IconVerticalSolidList"/>
    <dgm:cxn modelId="{366BBCB5-987C-4B13-9A9F-6200D62E6CC4}" type="presParOf" srcId="{E5EC660C-8C44-4877-8DA6-045AA79BA0BC}" destId="{1690FF60-35D0-4349-8D11-2C71AF56F5B5}" srcOrd="1" destOrd="0" presId="urn:microsoft.com/office/officeart/2018/2/layout/IconVerticalSolidList"/>
    <dgm:cxn modelId="{B2623726-5578-484E-8CDF-AEED617DE060}" type="presParOf" srcId="{E5EC660C-8C44-4877-8DA6-045AA79BA0BC}" destId="{73959E73-88B2-47EA-A412-768445C1B37B}" srcOrd="2" destOrd="0" presId="urn:microsoft.com/office/officeart/2018/2/layout/IconVerticalSolidList"/>
    <dgm:cxn modelId="{3C2D252C-C6BA-4CB4-BFEF-AA9E99CD6266}" type="presParOf" srcId="{E5EC660C-8C44-4877-8DA6-045AA79BA0BC}" destId="{CDD17010-BF1B-456B-8893-70D9B350950B}" srcOrd="3" destOrd="0" presId="urn:microsoft.com/office/officeart/2018/2/layout/IconVerticalSolidList"/>
    <dgm:cxn modelId="{CABEB6D4-903C-4441-8C3A-688746B2C6A4}" type="presParOf" srcId="{A1C5EF1D-CCD4-4A58-9B4A-D9DD4F844606}" destId="{1921029E-8F39-4644-A405-C5E4EC236B24}" srcOrd="1" destOrd="0" presId="urn:microsoft.com/office/officeart/2018/2/layout/IconVerticalSolidList"/>
    <dgm:cxn modelId="{15E27CC4-9E10-48D9-9E61-EABE803E483D}" type="presParOf" srcId="{A1C5EF1D-CCD4-4A58-9B4A-D9DD4F844606}" destId="{9EA936B9-29BC-4E90-AD77-A620E2B0D5A7}" srcOrd="2" destOrd="0" presId="urn:microsoft.com/office/officeart/2018/2/layout/IconVerticalSolidList"/>
    <dgm:cxn modelId="{0DD9096C-9D3B-4FC3-ACB6-67E4967973A6}" type="presParOf" srcId="{9EA936B9-29BC-4E90-AD77-A620E2B0D5A7}" destId="{05B62BF1-E52C-4561-A371-69EC3C274BC3}" srcOrd="0" destOrd="0" presId="urn:microsoft.com/office/officeart/2018/2/layout/IconVerticalSolidList"/>
    <dgm:cxn modelId="{1C3CB718-B60B-4D9D-AB7C-04CB21D3D214}" type="presParOf" srcId="{9EA936B9-29BC-4E90-AD77-A620E2B0D5A7}" destId="{A9A939DE-58FD-4E4E-BF4F-4C9E04AA86DD}" srcOrd="1" destOrd="0" presId="urn:microsoft.com/office/officeart/2018/2/layout/IconVerticalSolidList"/>
    <dgm:cxn modelId="{7B3F38E0-F8B3-4A60-A875-7D1B01F0FCD7}" type="presParOf" srcId="{9EA936B9-29BC-4E90-AD77-A620E2B0D5A7}" destId="{6F6C6F50-E2AF-4E74-B302-F9721C286E2E}" srcOrd="2" destOrd="0" presId="urn:microsoft.com/office/officeart/2018/2/layout/IconVerticalSolidList"/>
    <dgm:cxn modelId="{CB3A4BC7-44B0-4C90-8CD2-B155DE2F3B73}" type="presParOf" srcId="{9EA936B9-29BC-4E90-AD77-A620E2B0D5A7}" destId="{A9540DA5-BC61-47C8-92C6-C116CAAD5097}" srcOrd="3" destOrd="0" presId="urn:microsoft.com/office/officeart/2018/2/layout/IconVerticalSolidList"/>
    <dgm:cxn modelId="{FE78D524-85CA-4321-BC6E-BED708A59221}" type="presParOf" srcId="{A1C5EF1D-CCD4-4A58-9B4A-D9DD4F844606}" destId="{97CED0C8-DC55-4A98-8FE0-1C3628BB06DD}" srcOrd="3" destOrd="0" presId="urn:microsoft.com/office/officeart/2018/2/layout/IconVerticalSolidList"/>
    <dgm:cxn modelId="{9A563070-77ED-4551-B1F1-B7D5913FA12E}" type="presParOf" srcId="{A1C5EF1D-CCD4-4A58-9B4A-D9DD4F844606}" destId="{E63BFBE4-9B2B-4579-B1B1-E6AE85A680CA}" srcOrd="4" destOrd="0" presId="urn:microsoft.com/office/officeart/2018/2/layout/IconVerticalSolidList"/>
    <dgm:cxn modelId="{E297B436-2277-48D1-A913-8669754ADC60}" type="presParOf" srcId="{E63BFBE4-9B2B-4579-B1B1-E6AE85A680CA}" destId="{1A74DA4F-D34D-4AEC-A17E-66061FDA9546}" srcOrd="0" destOrd="0" presId="urn:microsoft.com/office/officeart/2018/2/layout/IconVerticalSolidList"/>
    <dgm:cxn modelId="{F811AC7B-FF10-41F1-B2FD-3850CB173ECB}" type="presParOf" srcId="{E63BFBE4-9B2B-4579-B1B1-E6AE85A680CA}" destId="{47F20AE6-5BEE-4602-AB15-11994242955F}" srcOrd="1" destOrd="0" presId="urn:microsoft.com/office/officeart/2018/2/layout/IconVerticalSolidList"/>
    <dgm:cxn modelId="{854B99FB-3D8C-4880-BB26-46BD3769F5D6}" type="presParOf" srcId="{E63BFBE4-9B2B-4579-B1B1-E6AE85A680CA}" destId="{443192BD-93C7-4BFF-A958-E84B830E8B56}" srcOrd="2" destOrd="0" presId="urn:microsoft.com/office/officeart/2018/2/layout/IconVerticalSolidList"/>
    <dgm:cxn modelId="{8564BDC0-543A-4790-B803-204EC514C97A}" type="presParOf" srcId="{E63BFBE4-9B2B-4579-B1B1-E6AE85A680CA}" destId="{F9E0C135-4965-4984-9628-93B2BBE507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204178-CD8E-4F25-B2BA-FB8EC0C962F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1E7F019-38E3-4A2B-99F3-02F12C350D76}">
      <dgm:prSet/>
      <dgm:spPr/>
      <dgm:t>
        <a:bodyPr/>
        <a:lstStyle/>
        <a:p>
          <a:r>
            <a:rPr lang="da-DK"/>
            <a:t>Vi udveksler fortsat erfaringer løbende</a:t>
          </a:r>
          <a:endParaRPr lang="en-US"/>
        </a:p>
      </dgm:t>
    </dgm:pt>
    <dgm:pt modelId="{E72F8D39-7588-4430-8A08-F95C1A3D8207}" type="parTrans" cxnId="{49045B43-505D-4B57-8BE7-29CAC22159B8}">
      <dgm:prSet/>
      <dgm:spPr/>
      <dgm:t>
        <a:bodyPr/>
        <a:lstStyle/>
        <a:p>
          <a:endParaRPr lang="en-US"/>
        </a:p>
      </dgm:t>
    </dgm:pt>
    <dgm:pt modelId="{B1F3E293-834A-4909-89C7-C878F6656D9D}" type="sibTrans" cxnId="{49045B43-505D-4B57-8BE7-29CAC22159B8}">
      <dgm:prSet/>
      <dgm:spPr/>
      <dgm:t>
        <a:bodyPr/>
        <a:lstStyle/>
        <a:p>
          <a:endParaRPr lang="en-US"/>
        </a:p>
      </dgm:t>
    </dgm:pt>
    <dgm:pt modelId="{DA0258C5-C63C-41C5-AB17-CE9832C0D365}">
      <dgm:prSet/>
      <dgm:spPr/>
      <dgm:t>
        <a:bodyPr/>
        <a:lstStyle/>
        <a:p>
          <a:r>
            <a:rPr lang="da-DK"/>
            <a:t>Vi koordinerer foreningernes tilbagevendende naturplejedage (værktøj)</a:t>
          </a:r>
          <a:endParaRPr lang="en-US"/>
        </a:p>
      </dgm:t>
    </dgm:pt>
    <dgm:pt modelId="{31827E81-F07E-487B-A1BC-79805D7DB331}" type="parTrans" cxnId="{20A7C25A-41D7-4C5F-8374-E5198AF707DA}">
      <dgm:prSet/>
      <dgm:spPr/>
      <dgm:t>
        <a:bodyPr/>
        <a:lstStyle/>
        <a:p>
          <a:endParaRPr lang="en-US"/>
        </a:p>
      </dgm:t>
    </dgm:pt>
    <dgm:pt modelId="{7471BA5B-3884-4790-BEEB-A7DA8D84DA80}" type="sibTrans" cxnId="{20A7C25A-41D7-4C5F-8374-E5198AF707DA}">
      <dgm:prSet/>
      <dgm:spPr/>
      <dgm:t>
        <a:bodyPr/>
        <a:lstStyle/>
        <a:p>
          <a:endParaRPr lang="en-US"/>
        </a:p>
      </dgm:t>
    </dgm:pt>
    <dgm:pt modelId="{6869F660-4069-4F31-8D71-37DF96CCDB9D}">
      <dgm:prSet/>
      <dgm:spPr/>
      <dgm:t>
        <a:bodyPr/>
        <a:lstStyle/>
        <a:p>
          <a:r>
            <a:rPr lang="da-DK"/>
            <a:t>Mødes i august med gennemgang af de tre områder og nye tiltag</a:t>
          </a:r>
          <a:endParaRPr lang="en-US"/>
        </a:p>
      </dgm:t>
    </dgm:pt>
    <dgm:pt modelId="{556AD196-A6E3-400B-A916-FEBD7618FDE8}" type="parTrans" cxnId="{698D06BE-A68E-4BE7-9655-207DF0710ED0}">
      <dgm:prSet/>
      <dgm:spPr/>
      <dgm:t>
        <a:bodyPr/>
        <a:lstStyle/>
        <a:p>
          <a:endParaRPr lang="en-US"/>
        </a:p>
      </dgm:t>
    </dgm:pt>
    <dgm:pt modelId="{823BFA5E-B5A5-43C0-B4D2-047960C8170F}" type="sibTrans" cxnId="{698D06BE-A68E-4BE7-9655-207DF0710ED0}">
      <dgm:prSet/>
      <dgm:spPr/>
      <dgm:t>
        <a:bodyPr/>
        <a:lstStyle/>
        <a:p>
          <a:endParaRPr lang="en-US"/>
        </a:p>
      </dgm:t>
    </dgm:pt>
    <dgm:pt modelId="{C83A8B06-9F98-4A13-AD4A-43EFCAC99A99}" type="pres">
      <dgm:prSet presAssocID="{18204178-CD8E-4F25-B2BA-FB8EC0C962F8}" presName="root" presStyleCnt="0">
        <dgm:presLayoutVars>
          <dgm:dir/>
          <dgm:resizeHandles val="exact"/>
        </dgm:presLayoutVars>
      </dgm:prSet>
      <dgm:spPr/>
    </dgm:pt>
    <dgm:pt modelId="{064D5FF3-F45F-4ACC-90F3-E8B73A2F99AC}" type="pres">
      <dgm:prSet presAssocID="{21E7F019-38E3-4A2B-99F3-02F12C350D76}" presName="compNode" presStyleCnt="0"/>
      <dgm:spPr/>
    </dgm:pt>
    <dgm:pt modelId="{203628A9-103A-4ACB-BC64-08144F022A77}" type="pres">
      <dgm:prSet presAssocID="{21E7F019-38E3-4A2B-99F3-02F12C350D76}" presName="bgRect" presStyleLbl="bgShp" presStyleIdx="0" presStyleCnt="3"/>
      <dgm:spPr/>
    </dgm:pt>
    <dgm:pt modelId="{A2FA4E77-D0A2-41D9-B9AA-1BB39FCCDEA9}" type="pres">
      <dgm:prSet presAssocID="{21E7F019-38E3-4A2B-99F3-02F12C350D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6E2A1D6F-6C90-4FCB-A5DA-4232DA4BCBDF}" type="pres">
      <dgm:prSet presAssocID="{21E7F019-38E3-4A2B-99F3-02F12C350D76}" presName="spaceRect" presStyleCnt="0"/>
      <dgm:spPr/>
    </dgm:pt>
    <dgm:pt modelId="{5CF93145-6B5D-43DE-836B-99373870ECC4}" type="pres">
      <dgm:prSet presAssocID="{21E7F019-38E3-4A2B-99F3-02F12C350D76}" presName="parTx" presStyleLbl="revTx" presStyleIdx="0" presStyleCnt="3">
        <dgm:presLayoutVars>
          <dgm:chMax val="0"/>
          <dgm:chPref val="0"/>
        </dgm:presLayoutVars>
      </dgm:prSet>
      <dgm:spPr/>
    </dgm:pt>
    <dgm:pt modelId="{21A6FDBD-C75D-49C9-A10A-89E021DA1EB6}" type="pres">
      <dgm:prSet presAssocID="{B1F3E293-834A-4909-89C7-C878F6656D9D}" presName="sibTrans" presStyleCnt="0"/>
      <dgm:spPr/>
    </dgm:pt>
    <dgm:pt modelId="{3A2EDE05-C5F9-4009-90DE-3FB2546B29DB}" type="pres">
      <dgm:prSet presAssocID="{DA0258C5-C63C-41C5-AB17-CE9832C0D365}" presName="compNode" presStyleCnt="0"/>
      <dgm:spPr/>
    </dgm:pt>
    <dgm:pt modelId="{A766D80A-87E6-4B54-BCEF-3F8B6F66C3E0}" type="pres">
      <dgm:prSet presAssocID="{DA0258C5-C63C-41C5-AB17-CE9832C0D365}" presName="bgRect" presStyleLbl="bgShp" presStyleIdx="1" presStyleCnt="3"/>
      <dgm:spPr/>
    </dgm:pt>
    <dgm:pt modelId="{89B65039-328F-40B1-B5E8-0E14660DF9F8}" type="pres">
      <dgm:prSet presAssocID="{DA0258C5-C63C-41C5-AB17-CE9832C0D36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E8753BCE-DA2D-4BFB-BD0B-7F6275C27152}" type="pres">
      <dgm:prSet presAssocID="{DA0258C5-C63C-41C5-AB17-CE9832C0D365}" presName="spaceRect" presStyleCnt="0"/>
      <dgm:spPr/>
    </dgm:pt>
    <dgm:pt modelId="{88B6EC0C-0BDD-4380-823E-D3E4E7114B04}" type="pres">
      <dgm:prSet presAssocID="{DA0258C5-C63C-41C5-AB17-CE9832C0D365}" presName="parTx" presStyleLbl="revTx" presStyleIdx="1" presStyleCnt="3">
        <dgm:presLayoutVars>
          <dgm:chMax val="0"/>
          <dgm:chPref val="0"/>
        </dgm:presLayoutVars>
      </dgm:prSet>
      <dgm:spPr/>
    </dgm:pt>
    <dgm:pt modelId="{E67015FF-5591-4F98-9F1F-53AED4348DA3}" type="pres">
      <dgm:prSet presAssocID="{7471BA5B-3884-4790-BEEB-A7DA8D84DA80}" presName="sibTrans" presStyleCnt="0"/>
      <dgm:spPr/>
    </dgm:pt>
    <dgm:pt modelId="{11AC93E7-D821-498B-94BE-8E7378FEF09B}" type="pres">
      <dgm:prSet presAssocID="{6869F660-4069-4F31-8D71-37DF96CCDB9D}" presName="compNode" presStyleCnt="0"/>
      <dgm:spPr/>
    </dgm:pt>
    <dgm:pt modelId="{20C2E515-A4F7-4191-AB4B-84663882B1C9}" type="pres">
      <dgm:prSet presAssocID="{6869F660-4069-4F31-8D71-37DF96CCDB9D}" presName="bgRect" presStyleLbl="bgShp" presStyleIdx="2" presStyleCnt="3"/>
      <dgm:spPr/>
    </dgm:pt>
    <dgm:pt modelId="{B7388303-AF31-44B3-B475-3F1AF8515E35}" type="pres">
      <dgm:prSet presAssocID="{6869F660-4069-4F31-8D71-37DF96CCDB9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6365D88-9FD6-4FAF-9A3D-FE50371F2823}" type="pres">
      <dgm:prSet presAssocID="{6869F660-4069-4F31-8D71-37DF96CCDB9D}" presName="spaceRect" presStyleCnt="0"/>
      <dgm:spPr/>
    </dgm:pt>
    <dgm:pt modelId="{DDC98FA5-B60E-4A84-80DA-9A57FBE0CF8B}" type="pres">
      <dgm:prSet presAssocID="{6869F660-4069-4F31-8D71-37DF96CCDB9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EC73E10-CC7A-4938-B7F3-4DCEB2392B83}" type="presOf" srcId="{21E7F019-38E3-4A2B-99F3-02F12C350D76}" destId="{5CF93145-6B5D-43DE-836B-99373870ECC4}" srcOrd="0" destOrd="0" presId="urn:microsoft.com/office/officeart/2018/2/layout/IconVerticalSolidList"/>
    <dgm:cxn modelId="{5A23CA23-08AE-44A8-A43C-DF56B8A7C9D8}" type="presOf" srcId="{6869F660-4069-4F31-8D71-37DF96CCDB9D}" destId="{DDC98FA5-B60E-4A84-80DA-9A57FBE0CF8B}" srcOrd="0" destOrd="0" presId="urn:microsoft.com/office/officeart/2018/2/layout/IconVerticalSolidList"/>
    <dgm:cxn modelId="{49045B43-505D-4B57-8BE7-29CAC22159B8}" srcId="{18204178-CD8E-4F25-B2BA-FB8EC0C962F8}" destId="{21E7F019-38E3-4A2B-99F3-02F12C350D76}" srcOrd="0" destOrd="0" parTransId="{E72F8D39-7588-4430-8A08-F95C1A3D8207}" sibTransId="{B1F3E293-834A-4909-89C7-C878F6656D9D}"/>
    <dgm:cxn modelId="{20A7C25A-41D7-4C5F-8374-E5198AF707DA}" srcId="{18204178-CD8E-4F25-B2BA-FB8EC0C962F8}" destId="{DA0258C5-C63C-41C5-AB17-CE9832C0D365}" srcOrd="1" destOrd="0" parTransId="{31827E81-F07E-487B-A1BC-79805D7DB331}" sibTransId="{7471BA5B-3884-4790-BEEB-A7DA8D84DA80}"/>
    <dgm:cxn modelId="{025A538A-4C64-49A9-A38B-404102D6352C}" type="presOf" srcId="{DA0258C5-C63C-41C5-AB17-CE9832C0D365}" destId="{88B6EC0C-0BDD-4380-823E-D3E4E7114B04}" srcOrd="0" destOrd="0" presId="urn:microsoft.com/office/officeart/2018/2/layout/IconVerticalSolidList"/>
    <dgm:cxn modelId="{698D06BE-A68E-4BE7-9655-207DF0710ED0}" srcId="{18204178-CD8E-4F25-B2BA-FB8EC0C962F8}" destId="{6869F660-4069-4F31-8D71-37DF96CCDB9D}" srcOrd="2" destOrd="0" parTransId="{556AD196-A6E3-400B-A916-FEBD7618FDE8}" sibTransId="{823BFA5E-B5A5-43C0-B4D2-047960C8170F}"/>
    <dgm:cxn modelId="{FFAAB2D3-B7B5-46A0-9C51-06873A728FB9}" type="presOf" srcId="{18204178-CD8E-4F25-B2BA-FB8EC0C962F8}" destId="{C83A8B06-9F98-4A13-AD4A-43EFCAC99A99}" srcOrd="0" destOrd="0" presId="urn:microsoft.com/office/officeart/2018/2/layout/IconVerticalSolidList"/>
    <dgm:cxn modelId="{1426216B-92C6-41EC-9C2F-1164F774DE88}" type="presParOf" srcId="{C83A8B06-9F98-4A13-AD4A-43EFCAC99A99}" destId="{064D5FF3-F45F-4ACC-90F3-E8B73A2F99AC}" srcOrd="0" destOrd="0" presId="urn:microsoft.com/office/officeart/2018/2/layout/IconVerticalSolidList"/>
    <dgm:cxn modelId="{0C6BCA54-D12C-43A0-8235-F2F1571E6468}" type="presParOf" srcId="{064D5FF3-F45F-4ACC-90F3-E8B73A2F99AC}" destId="{203628A9-103A-4ACB-BC64-08144F022A77}" srcOrd="0" destOrd="0" presId="urn:microsoft.com/office/officeart/2018/2/layout/IconVerticalSolidList"/>
    <dgm:cxn modelId="{E3E3D0BE-5E0E-482A-BC4C-585810EF2FF3}" type="presParOf" srcId="{064D5FF3-F45F-4ACC-90F3-E8B73A2F99AC}" destId="{A2FA4E77-D0A2-41D9-B9AA-1BB39FCCDEA9}" srcOrd="1" destOrd="0" presId="urn:microsoft.com/office/officeart/2018/2/layout/IconVerticalSolidList"/>
    <dgm:cxn modelId="{F5462ECA-633F-44B3-B3A0-E6BE2929DDF6}" type="presParOf" srcId="{064D5FF3-F45F-4ACC-90F3-E8B73A2F99AC}" destId="{6E2A1D6F-6C90-4FCB-A5DA-4232DA4BCBDF}" srcOrd="2" destOrd="0" presId="urn:microsoft.com/office/officeart/2018/2/layout/IconVerticalSolidList"/>
    <dgm:cxn modelId="{70E31A95-0489-4632-B532-820845D98CE0}" type="presParOf" srcId="{064D5FF3-F45F-4ACC-90F3-E8B73A2F99AC}" destId="{5CF93145-6B5D-43DE-836B-99373870ECC4}" srcOrd="3" destOrd="0" presId="urn:microsoft.com/office/officeart/2018/2/layout/IconVerticalSolidList"/>
    <dgm:cxn modelId="{C2D21C89-193B-406B-B4E6-B8B97675C111}" type="presParOf" srcId="{C83A8B06-9F98-4A13-AD4A-43EFCAC99A99}" destId="{21A6FDBD-C75D-49C9-A10A-89E021DA1EB6}" srcOrd="1" destOrd="0" presId="urn:microsoft.com/office/officeart/2018/2/layout/IconVerticalSolidList"/>
    <dgm:cxn modelId="{94C21603-553C-4D8C-9267-7D5FB42B1D48}" type="presParOf" srcId="{C83A8B06-9F98-4A13-AD4A-43EFCAC99A99}" destId="{3A2EDE05-C5F9-4009-90DE-3FB2546B29DB}" srcOrd="2" destOrd="0" presId="urn:microsoft.com/office/officeart/2018/2/layout/IconVerticalSolidList"/>
    <dgm:cxn modelId="{B9C4D080-68A2-4845-A746-D222E87BCB42}" type="presParOf" srcId="{3A2EDE05-C5F9-4009-90DE-3FB2546B29DB}" destId="{A766D80A-87E6-4B54-BCEF-3F8B6F66C3E0}" srcOrd="0" destOrd="0" presId="urn:microsoft.com/office/officeart/2018/2/layout/IconVerticalSolidList"/>
    <dgm:cxn modelId="{ACC7A80C-9351-49F2-B610-C8717AF4B17A}" type="presParOf" srcId="{3A2EDE05-C5F9-4009-90DE-3FB2546B29DB}" destId="{89B65039-328F-40B1-B5E8-0E14660DF9F8}" srcOrd="1" destOrd="0" presId="urn:microsoft.com/office/officeart/2018/2/layout/IconVerticalSolidList"/>
    <dgm:cxn modelId="{01BAE37B-92E0-4542-99BA-14D49BF57F7F}" type="presParOf" srcId="{3A2EDE05-C5F9-4009-90DE-3FB2546B29DB}" destId="{E8753BCE-DA2D-4BFB-BD0B-7F6275C27152}" srcOrd="2" destOrd="0" presId="urn:microsoft.com/office/officeart/2018/2/layout/IconVerticalSolidList"/>
    <dgm:cxn modelId="{295BC1B7-1A99-4B33-AEBC-DF42AC8589D5}" type="presParOf" srcId="{3A2EDE05-C5F9-4009-90DE-3FB2546B29DB}" destId="{88B6EC0C-0BDD-4380-823E-D3E4E7114B04}" srcOrd="3" destOrd="0" presId="urn:microsoft.com/office/officeart/2018/2/layout/IconVerticalSolidList"/>
    <dgm:cxn modelId="{B29221F7-CD53-4F73-9EC9-C5E5EB09BD86}" type="presParOf" srcId="{C83A8B06-9F98-4A13-AD4A-43EFCAC99A99}" destId="{E67015FF-5591-4F98-9F1F-53AED4348DA3}" srcOrd="3" destOrd="0" presId="urn:microsoft.com/office/officeart/2018/2/layout/IconVerticalSolidList"/>
    <dgm:cxn modelId="{C48BEE36-AF25-44BC-B3DB-00D0D9DF2495}" type="presParOf" srcId="{C83A8B06-9F98-4A13-AD4A-43EFCAC99A99}" destId="{11AC93E7-D821-498B-94BE-8E7378FEF09B}" srcOrd="4" destOrd="0" presId="urn:microsoft.com/office/officeart/2018/2/layout/IconVerticalSolidList"/>
    <dgm:cxn modelId="{66508AFD-A64D-49A1-8591-E297CB4153F4}" type="presParOf" srcId="{11AC93E7-D821-498B-94BE-8E7378FEF09B}" destId="{20C2E515-A4F7-4191-AB4B-84663882B1C9}" srcOrd="0" destOrd="0" presId="urn:microsoft.com/office/officeart/2018/2/layout/IconVerticalSolidList"/>
    <dgm:cxn modelId="{317F7D53-E4D7-43FE-853D-BD1D2EFE8E69}" type="presParOf" srcId="{11AC93E7-D821-498B-94BE-8E7378FEF09B}" destId="{B7388303-AF31-44B3-B475-3F1AF8515E35}" srcOrd="1" destOrd="0" presId="urn:microsoft.com/office/officeart/2018/2/layout/IconVerticalSolidList"/>
    <dgm:cxn modelId="{9C0AD666-C2C3-4231-8D20-BB57BBC5F038}" type="presParOf" srcId="{11AC93E7-D821-498B-94BE-8E7378FEF09B}" destId="{16365D88-9FD6-4FAF-9A3D-FE50371F2823}" srcOrd="2" destOrd="0" presId="urn:microsoft.com/office/officeart/2018/2/layout/IconVerticalSolidList"/>
    <dgm:cxn modelId="{30088A79-350E-4B05-90A4-F636F0B0B3D4}" type="presParOf" srcId="{11AC93E7-D821-498B-94BE-8E7378FEF09B}" destId="{DDC98FA5-B60E-4A84-80DA-9A57FBE0CF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36FE-61CA-40AA-924F-A7EEE86042E8}">
      <dsp:nvSpPr>
        <dsp:cNvPr id="0" name=""/>
        <dsp:cNvSpPr/>
      </dsp:nvSpPr>
      <dsp:spPr>
        <a:xfrm>
          <a:off x="0" y="1650"/>
          <a:ext cx="6628804" cy="24218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600" kern="1200"/>
            <a:t>Samarbejdet var etableret om andre emner</a:t>
          </a:r>
          <a:endParaRPr lang="en-US" sz="4600" kern="1200"/>
        </a:p>
      </dsp:txBody>
      <dsp:txXfrm>
        <a:off x="118227" y="119877"/>
        <a:ext cx="6392350" cy="2185445"/>
      </dsp:txXfrm>
    </dsp:sp>
    <dsp:sp modelId="{248D36F3-DD35-4A9E-9EF4-D247E2CD747F}">
      <dsp:nvSpPr>
        <dsp:cNvPr id="0" name=""/>
        <dsp:cNvSpPr/>
      </dsp:nvSpPr>
      <dsp:spPr>
        <a:xfrm>
          <a:off x="0" y="2556030"/>
          <a:ext cx="6628804" cy="24218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600" kern="1200"/>
            <a:t>Gyvelbugten havde fået lavet en naturplejeplan i 2012</a:t>
          </a:r>
          <a:endParaRPr lang="en-US" sz="4600" kern="1200"/>
        </a:p>
      </dsp:txBody>
      <dsp:txXfrm>
        <a:off x="118227" y="2674257"/>
        <a:ext cx="6392350" cy="2185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79DA7-E845-40F7-AB84-AB06432C7824}">
      <dsp:nvSpPr>
        <dsp:cNvPr id="0" name=""/>
        <dsp:cNvSpPr/>
      </dsp:nvSpPr>
      <dsp:spPr>
        <a:xfrm>
          <a:off x="0" y="0"/>
          <a:ext cx="6877049" cy="8539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Vi blev enige om at påbegynde et fælles projekt i 2013 og hyrede en projektleder</a:t>
          </a:r>
          <a:endParaRPr lang="en-US" sz="2200" kern="1200"/>
        </a:p>
      </dsp:txBody>
      <dsp:txXfrm>
        <a:off x="25010" y="25010"/>
        <a:ext cx="5883452" cy="803896"/>
      </dsp:txXfrm>
    </dsp:sp>
    <dsp:sp modelId="{3FEDD747-6363-4B77-B107-6DB7454546A2}">
      <dsp:nvSpPr>
        <dsp:cNvPr id="0" name=""/>
        <dsp:cNvSpPr/>
      </dsp:nvSpPr>
      <dsp:spPr>
        <a:xfrm>
          <a:off x="575952" y="1009173"/>
          <a:ext cx="6877049" cy="853916"/>
        </a:xfrm>
        <a:prstGeom prst="roundRect">
          <a:avLst>
            <a:gd name="adj" fmla="val 10000"/>
          </a:avLst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Vi søgte og fik penge fra ”15. juni Fonden” og Odsherred Kommune</a:t>
          </a:r>
          <a:endParaRPr lang="en-US" sz="2200" kern="1200"/>
        </a:p>
      </dsp:txBody>
      <dsp:txXfrm>
        <a:off x="600962" y="1034183"/>
        <a:ext cx="5696031" cy="803896"/>
      </dsp:txXfrm>
    </dsp:sp>
    <dsp:sp modelId="{A428C109-83BF-41B6-875C-65A5C6BBB934}">
      <dsp:nvSpPr>
        <dsp:cNvPr id="0" name=""/>
        <dsp:cNvSpPr/>
      </dsp:nvSpPr>
      <dsp:spPr>
        <a:xfrm>
          <a:off x="1143309" y="2018347"/>
          <a:ext cx="6877049" cy="853916"/>
        </a:xfrm>
        <a:prstGeom prst="roundRect">
          <a:avLst>
            <a:gd name="adj" fmla="val 10000"/>
          </a:avLst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Projektlederen lavede en 3-årig projektplan</a:t>
          </a:r>
          <a:endParaRPr lang="en-US" sz="2200" kern="1200"/>
        </a:p>
      </dsp:txBody>
      <dsp:txXfrm>
        <a:off x="1168319" y="2043357"/>
        <a:ext cx="5704627" cy="803896"/>
      </dsp:txXfrm>
    </dsp:sp>
    <dsp:sp modelId="{BF0E6A20-A099-47DE-B13B-08734F9DCB0E}">
      <dsp:nvSpPr>
        <dsp:cNvPr id="0" name=""/>
        <dsp:cNvSpPr/>
      </dsp:nvSpPr>
      <dsp:spPr>
        <a:xfrm>
          <a:off x="1719262" y="3027520"/>
          <a:ext cx="6877049" cy="85391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Vi tre formænd og vores formænd for naturplejeudvalgene dannede styregruppen</a:t>
          </a:r>
          <a:endParaRPr lang="en-US" sz="2200" kern="1200"/>
        </a:p>
      </dsp:txBody>
      <dsp:txXfrm>
        <a:off x="1744272" y="3052530"/>
        <a:ext cx="5696031" cy="803896"/>
      </dsp:txXfrm>
    </dsp:sp>
    <dsp:sp modelId="{1D9DEE5B-FEF0-42DB-AD55-D14F8D6B3585}">
      <dsp:nvSpPr>
        <dsp:cNvPr id="0" name=""/>
        <dsp:cNvSpPr/>
      </dsp:nvSpPr>
      <dsp:spPr>
        <a:xfrm>
          <a:off x="6322004" y="654022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446889" y="654022"/>
        <a:ext cx="305275" cy="417671"/>
      </dsp:txXfrm>
    </dsp:sp>
    <dsp:sp modelId="{BF8C27B3-BF87-47BF-AED5-E93AB9A99875}">
      <dsp:nvSpPr>
        <dsp:cNvPr id="0" name=""/>
        <dsp:cNvSpPr/>
      </dsp:nvSpPr>
      <dsp:spPr>
        <a:xfrm>
          <a:off x="6897957" y="1663195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022842" y="1663195"/>
        <a:ext cx="305275" cy="417671"/>
      </dsp:txXfrm>
    </dsp:sp>
    <dsp:sp modelId="{CD614DD2-096E-458E-8284-1DA42D804052}">
      <dsp:nvSpPr>
        <dsp:cNvPr id="0" name=""/>
        <dsp:cNvSpPr/>
      </dsp:nvSpPr>
      <dsp:spPr>
        <a:xfrm>
          <a:off x="7465313" y="2672369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590198" y="2672369"/>
        <a:ext cx="305275" cy="417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EAA00-9D64-4163-ADDD-CC6409878ADF}">
      <dsp:nvSpPr>
        <dsp:cNvPr id="0" name=""/>
        <dsp:cNvSpPr/>
      </dsp:nvSpPr>
      <dsp:spPr>
        <a:xfrm>
          <a:off x="0" y="93090"/>
          <a:ext cx="6628804" cy="1521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Første plejetiltag – rydning</a:t>
          </a:r>
          <a:endParaRPr lang="en-US" sz="4000" kern="1200"/>
        </a:p>
      </dsp:txBody>
      <dsp:txXfrm>
        <a:off x="74249" y="167339"/>
        <a:ext cx="6480306" cy="1372502"/>
      </dsp:txXfrm>
    </dsp:sp>
    <dsp:sp modelId="{C383FA9C-D336-4485-A482-0A7CDCF85227}">
      <dsp:nvSpPr>
        <dsp:cNvPr id="0" name=""/>
        <dsp:cNvSpPr/>
      </dsp:nvSpPr>
      <dsp:spPr>
        <a:xfrm>
          <a:off x="0" y="1729290"/>
          <a:ext cx="6628804" cy="15210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Opfølgende pleje år 1-3</a:t>
          </a:r>
          <a:endParaRPr lang="en-US" sz="4000" kern="1200"/>
        </a:p>
      </dsp:txBody>
      <dsp:txXfrm>
        <a:off x="74249" y="1803539"/>
        <a:ext cx="6480306" cy="1372502"/>
      </dsp:txXfrm>
    </dsp:sp>
    <dsp:sp modelId="{62D4DD14-D058-4172-8821-64D5E7248ECE}">
      <dsp:nvSpPr>
        <dsp:cNvPr id="0" name=""/>
        <dsp:cNvSpPr/>
      </dsp:nvSpPr>
      <dsp:spPr>
        <a:xfrm>
          <a:off x="0" y="3365490"/>
          <a:ext cx="6628804" cy="1521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Vedligeholdende pleje år 4 </a:t>
          </a:r>
          <a:r>
            <a:rPr lang="da-DK" sz="4000" kern="1200">
              <a:sym typeface="Wingdings" panose="05000000000000000000" pitchFamily="2" charset="2"/>
            </a:rPr>
            <a:t></a:t>
          </a:r>
          <a:endParaRPr lang="en-US" sz="4000" kern="1200"/>
        </a:p>
      </dsp:txBody>
      <dsp:txXfrm>
        <a:off x="74249" y="3439739"/>
        <a:ext cx="6480306" cy="1372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884D5-E0C8-4E5D-A650-EC9CDBF13EA1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0FF60-35D0-4349-8D11-2C71AF56F5B5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17010-BF1B-456B-8893-70D9B350950B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Entreprenører (stordriftsfordele)</a:t>
          </a:r>
          <a:endParaRPr lang="en-US" sz="2500" kern="1200"/>
        </a:p>
      </dsp:txBody>
      <dsp:txXfrm>
        <a:off x="1350519" y="499"/>
        <a:ext cx="8267613" cy="1169280"/>
      </dsp:txXfrm>
    </dsp:sp>
    <dsp:sp modelId="{05B62BF1-E52C-4561-A371-69EC3C274BC3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939DE-58FD-4E4E-BF4F-4C9E04AA86DD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40DA5-BC61-47C8-92C6-C116CAAD5097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Værktøjssamling til vedligeholdelsen</a:t>
          </a:r>
          <a:endParaRPr lang="en-US" sz="2500" kern="1200"/>
        </a:p>
      </dsp:txBody>
      <dsp:txXfrm>
        <a:off x="1350519" y="1462100"/>
        <a:ext cx="8267613" cy="1169280"/>
      </dsp:txXfrm>
    </dsp:sp>
    <dsp:sp modelId="{1A74DA4F-D34D-4AEC-A17E-66061FDA9546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20AE6-5BEE-4602-AB15-11994242955F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0C135-4965-4984-9628-93B2BBE507D6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Ydet praktisk og moralsk støtte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8A9-103A-4ACB-BC64-08144F022A77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A4E77-D0A2-41D9-B9AA-1BB39FCCDEA9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93145-6B5D-43DE-836B-99373870ECC4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Vi udveksler fortsat erfaringer løbende</a:t>
          </a:r>
          <a:endParaRPr lang="en-US" sz="2500" kern="1200"/>
        </a:p>
      </dsp:txBody>
      <dsp:txXfrm>
        <a:off x="1350519" y="499"/>
        <a:ext cx="8267613" cy="1169280"/>
      </dsp:txXfrm>
    </dsp:sp>
    <dsp:sp modelId="{A766D80A-87E6-4B54-BCEF-3F8B6F66C3E0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65039-328F-40B1-B5E8-0E14660DF9F8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6EC0C-0BDD-4380-823E-D3E4E7114B04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Vi koordinerer foreningernes tilbagevendende naturplejedage (værktøj)</a:t>
          </a:r>
          <a:endParaRPr lang="en-US" sz="2500" kern="1200"/>
        </a:p>
      </dsp:txBody>
      <dsp:txXfrm>
        <a:off x="1350519" y="1462100"/>
        <a:ext cx="8267613" cy="1169280"/>
      </dsp:txXfrm>
    </dsp:sp>
    <dsp:sp modelId="{20C2E515-A4F7-4191-AB4B-84663882B1C9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88303-AF31-44B3-B475-3F1AF8515E35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98FA5-B60E-4A84-80DA-9A57FBE0CF8B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Mødes i august med gennemgang af de tre områder og nye tiltag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ormand@tornerosebugten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3AF3043-687D-4EF6-8D3A-8C0CCEEA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da-DK" sz="6600">
                <a:solidFill>
                  <a:srgbClr val="FFFFFF"/>
                </a:solidFill>
              </a:rPr>
              <a:t>Naturpleje i Stenlejerne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D02153C-D47C-4F4C-B955-76A1EDCE7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088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da-DK" sz="2000">
                <a:solidFill>
                  <a:srgbClr val="FFFFFF">
                    <a:alpha val="70000"/>
                  </a:srgbClr>
                </a:solidFill>
              </a:rPr>
              <a:t>- et samarbejde mellem tre sommerhusgrundejerforeninger på Gniben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C809A1-07A6-412C-9CA1-8B992BAF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/>
              <a:t>Samarbejdet foreningerne imellem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90C99262-0FA4-4A95-A8F0-E820DECF3D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41313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6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C976A-BA46-46C4-8EBF-7A08A1C6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da-DK" sz="3100"/>
              <a:t>Naturplejeplanerne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94FCFF-57DF-4556-8DF4-F5C6E3528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da-DK"/>
              <a:t>Klitrosebugten og Tornerosebugten fik naturplejeplaner i 2013</a:t>
            </a:r>
          </a:p>
          <a:p>
            <a:endParaRPr lang="da-DK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6DC7C47-88DF-4E7C-B471-B120E51E4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902" y="632145"/>
            <a:ext cx="4569013" cy="50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6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29308-9F1D-4025-9B49-28929BDC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/>
              <a:t>Projektet etableres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647FBD2B-E2D9-4A7B-9C1A-5D3847FD7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2449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00F060-678E-4CFE-A864-6639928D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/>
              <a:t>Projektets faser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7FF6E473-E572-43A6-85D4-4B58368FE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85911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51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B60265-4200-4B5D-9FF5-D3B06BE8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a-DK" dirty="0"/>
              <a:t>Det har vi samarbejdet om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6A0F4A53-9B5C-45BC-8ED3-17BD85E71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08288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5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B32E12-ED6B-4258-B9D8-8071FED7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a-DK" dirty="0"/>
              <a:t>Status år 3 efter projektets afslutning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AD53ACD2-A1FB-49CF-B9C7-050D8A866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3464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04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8274E-C7CC-4A58-B5FB-B548C30B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Hvis I vil vide mere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019509-A446-416E-B083-705C3ED76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Kontakt: </a:t>
            </a:r>
            <a:br>
              <a:rPr lang="da-DK" sz="2400" dirty="0"/>
            </a:br>
            <a:r>
              <a:rPr lang="da-DK" sz="2400" dirty="0"/>
              <a:t>Grundejerforeningen Tornerosebugten</a:t>
            </a:r>
            <a:br>
              <a:rPr lang="da-DK" sz="2400" dirty="0"/>
            </a:br>
            <a:r>
              <a:rPr lang="da-DK" sz="2400" dirty="0"/>
              <a:t>v./ Irene Ludvigsen, formand</a:t>
            </a:r>
            <a:br>
              <a:rPr lang="da-DK" sz="2400" dirty="0"/>
            </a:br>
            <a:r>
              <a:rPr lang="da-DK" sz="2400" dirty="0"/>
              <a:t>e-mail: </a:t>
            </a:r>
            <a:r>
              <a:rPr lang="da-DK" sz="2400" dirty="0">
                <a:hlinkClick r:id="rId2"/>
              </a:rPr>
              <a:t>formand@tornerosebugten</a:t>
            </a:r>
            <a:r>
              <a:rPr lang="da-DK" sz="2400">
                <a:hlinkClick r:id="rId2"/>
              </a:rPr>
              <a:t>.dk</a:t>
            </a:r>
            <a:endParaRPr lang="da-DK" sz="2400"/>
          </a:p>
          <a:p>
            <a:endParaRPr lang="da-DK" sz="2400" dirty="0"/>
          </a:p>
          <a:p>
            <a:r>
              <a:rPr lang="da-DK" sz="2400" dirty="0"/>
              <a:t>Hjemmeside:</a:t>
            </a:r>
            <a:br>
              <a:rPr lang="da-DK" sz="2400" dirty="0"/>
            </a:br>
            <a:r>
              <a:rPr lang="da-DK" sz="2400" dirty="0"/>
              <a:t>www.tornerosebugten.dk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32720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Naturpleje i Stenlejerne</vt:lpstr>
      <vt:lpstr>Samarbejdet foreningerne imellem</vt:lpstr>
      <vt:lpstr>Naturplejeplanerne</vt:lpstr>
      <vt:lpstr>Projektet etableres</vt:lpstr>
      <vt:lpstr>Projektets faser</vt:lpstr>
      <vt:lpstr>Det har vi samarbejdet om</vt:lpstr>
      <vt:lpstr>Status år 3 efter projektets afslutning</vt:lpstr>
      <vt:lpstr>Hvis I vil vide mere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Naturpleje i Stenlejerne</dc:title>
  <dc:creator>Irene N. Ludvigsen</dc:creator>
  <cp:lastModifiedBy>hg@eco-forum.dk</cp:lastModifiedBy>
  <cp:revision>3</cp:revision>
  <dcterms:created xsi:type="dcterms:W3CDTF">2019-10-09T16:45:06Z</dcterms:created>
  <dcterms:modified xsi:type="dcterms:W3CDTF">2022-04-09T08:58:18Z</dcterms:modified>
</cp:coreProperties>
</file>