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82" d="100"/>
          <a:sy n="82" d="100"/>
        </p:scale>
        <p:origin x="156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28" name="Pladsholder til dato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5B77-6517-4750-9E5D-E39E7A6C9A69}" type="datetimeFigureOut">
              <a:rPr lang="da-DK" smtClean="0"/>
              <a:t>09-04-2022</a:t>
            </a:fld>
            <a:endParaRPr lang="da-DK" dirty="0"/>
          </a:p>
        </p:txBody>
      </p:sp>
      <p:sp>
        <p:nvSpPr>
          <p:cNvPr id="17" name="Pladsholder til sidefod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9" name="Pladsholder til diasnumm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4BB-0CC5-48B8-9930-DE943958B85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9" name="Und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a-DK"/>
              <a:t>Klik for at redigere i master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5B77-6517-4750-9E5D-E39E7A6C9A69}" type="datetimeFigureOut">
              <a:rPr lang="da-DK" smtClean="0"/>
              <a:t>09-04-2022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4BB-0CC5-48B8-9930-DE943958B85C}" type="slidenum">
              <a:rPr lang="da-DK" smtClean="0"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5B77-6517-4750-9E5D-E39E7A6C9A69}" type="datetimeFigureOut">
              <a:rPr lang="da-DK" smtClean="0"/>
              <a:t>09-04-2022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4BB-0CC5-48B8-9930-DE943958B85C}" type="slidenum">
              <a:rPr lang="da-DK" smtClean="0"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5B77-6517-4750-9E5D-E39E7A6C9A69}" type="datetimeFigureOut">
              <a:rPr lang="da-DK" smtClean="0"/>
              <a:t>09-04-2022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4BB-0CC5-48B8-9930-DE943958B85C}" type="slidenum">
              <a:rPr lang="da-DK" smtClean="0"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5B77-6517-4750-9E5D-E39E7A6C9A69}" type="datetimeFigureOut">
              <a:rPr lang="da-DK" smtClean="0"/>
              <a:t>09-04-2022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D3BD4BB-0CC5-48B8-9930-DE943958B85C}" type="slidenum">
              <a:rPr lang="da-DK" smtClean="0"/>
              <a:t>‹nr.›</a:t>
            </a:fld>
            <a:endParaRPr lang="da-D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5B77-6517-4750-9E5D-E39E7A6C9A69}" type="datetimeFigureOut">
              <a:rPr lang="da-DK" smtClean="0"/>
              <a:t>09-04-2022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4BB-0CC5-48B8-9930-DE943958B85C}" type="slidenum">
              <a:rPr lang="da-DK" smtClean="0"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/>
              <a:t>Klik for at redigere i master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/>
              <a:t>Klik for at redigere i master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5B77-6517-4750-9E5D-E39E7A6C9A69}" type="datetimeFigureOut">
              <a:rPr lang="da-DK" smtClean="0"/>
              <a:t>09-04-2022</a:t>
            </a:fld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4BB-0CC5-48B8-9930-DE943958B85C}" type="slidenum">
              <a:rPr lang="da-DK" smtClean="0"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5B77-6517-4750-9E5D-E39E7A6C9A69}" type="datetimeFigureOut">
              <a:rPr lang="da-DK" smtClean="0"/>
              <a:t>09-04-2022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4BB-0CC5-48B8-9930-DE943958B85C}" type="slidenum">
              <a:rPr lang="da-DK" smtClean="0"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5B77-6517-4750-9E5D-E39E7A6C9A69}" type="datetimeFigureOut">
              <a:rPr lang="da-DK" smtClean="0"/>
              <a:t>09-04-2022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4BB-0CC5-48B8-9930-DE943958B85C}" type="slidenum">
              <a:rPr lang="da-DK" smtClean="0"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5B77-6517-4750-9E5D-E39E7A6C9A69}" type="datetimeFigureOut">
              <a:rPr lang="da-DK" smtClean="0"/>
              <a:t>09-04-2022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4BB-0CC5-48B8-9930-DE943958B85C}" type="slidenum">
              <a:rPr lang="da-DK" smtClean="0"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a-DK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 på ikonet for at tilføje et billede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5B77-6517-4750-9E5D-E39E7A6C9A69}" type="datetimeFigureOut">
              <a:rPr lang="da-DK" smtClean="0"/>
              <a:t>09-04-2022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BD4BB-0CC5-48B8-9930-DE943958B85C}" type="slidenum">
              <a:rPr lang="da-DK" smtClean="0"/>
              <a:t>‹nr.›</a:t>
            </a:fld>
            <a:endParaRPr lang="da-D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titel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13" name="Pladsholder til teks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a-DK"/>
              <a:t>Klik for at redigere i master</a:t>
            </a:r>
          </a:p>
          <a:p>
            <a:pPr lvl="1" eaLnBrk="1" latinLnBrk="0" hangingPunct="1"/>
            <a:r>
              <a:rPr kumimoji="0" lang="da-DK"/>
              <a:t>Andet niveau</a:t>
            </a:r>
          </a:p>
          <a:p>
            <a:pPr lvl="2" eaLnBrk="1" latinLnBrk="0" hangingPunct="1"/>
            <a:r>
              <a:rPr kumimoji="0" lang="da-DK"/>
              <a:t>Tredje niveau</a:t>
            </a:r>
          </a:p>
          <a:p>
            <a:pPr lvl="3" eaLnBrk="1" latinLnBrk="0" hangingPunct="1"/>
            <a:r>
              <a:rPr kumimoji="0" lang="da-DK"/>
              <a:t>Fjerde niveau</a:t>
            </a:r>
          </a:p>
          <a:p>
            <a:pPr lvl="4" eaLnBrk="1" latinLnBrk="0" hangingPunct="1"/>
            <a:r>
              <a:rPr kumimoji="0" lang="da-DK"/>
              <a:t>Femte niveau</a:t>
            </a:r>
            <a:endParaRPr kumimoji="0" lang="en-US"/>
          </a:p>
        </p:txBody>
      </p:sp>
      <p:sp>
        <p:nvSpPr>
          <p:cNvPr id="14" name="Pladsholder til dato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CD65B77-6517-4750-9E5D-E39E7A6C9A69}" type="datetimeFigureOut">
              <a:rPr lang="da-DK" smtClean="0"/>
              <a:t>09-04-2022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3" name="Pladsholder til diasnumm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D3BD4BB-0CC5-48B8-9930-DE943958B85C}" type="slidenum">
              <a:rPr lang="da-DK" smtClean="0"/>
              <a:t>‹nr.›</a:t>
            </a:fld>
            <a:endParaRPr lang="da-DK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3284984"/>
            <a:ext cx="8229600" cy="18288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18" y="-3091"/>
            <a:ext cx="9396536" cy="7047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kstboks 6"/>
          <p:cNvSpPr txBox="1"/>
          <p:nvPr/>
        </p:nvSpPr>
        <p:spPr>
          <a:xfrm>
            <a:off x="665312" y="548680"/>
            <a:ext cx="7795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/>
              <a:t>Tålmodighed Tålmodighed Tålmodighed </a:t>
            </a:r>
          </a:p>
        </p:txBody>
      </p:sp>
    </p:spTree>
    <p:extLst>
      <p:ext uri="{BB962C8B-B14F-4D97-AF65-F5344CB8AC3E}">
        <p14:creationId xmlns:p14="http://schemas.microsoft.com/office/powerpoint/2010/main" val="1477837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Hvorfor forsvinder lyngen 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80" y="1600200"/>
            <a:ext cx="7089239" cy="4708525"/>
          </a:xfrm>
        </p:spPr>
      </p:pic>
    </p:spTree>
    <p:extLst>
      <p:ext uri="{BB962C8B-B14F-4D97-AF65-F5344CB8AC3E}">
        <p14:creationId xmlns:p14="http://schemas.microsoft.com/office/powerpoint/2010/main" val="542853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Skal der kun være væg til væg lyng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06" y="1600200"/>
            <a:ext cx="7062787" cy="4708525"/>
          </a:xfrm>
        </p:spPr>
      </p:pic>
    </p:spTree>
    <p:extLst>
      <p:ext uri="{BB962C8B-B14F-4D97-AF65-F5344CB8AC3E}">
        <p14:creationId xmlns:p14="http://schemas.microsoft.com/office/powerpoint/2010/main" val="222664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Gode råd </a:t>
            </a:r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7265"/>
            <a:ext cx="4038600" cy="2691832"/>
          </a:xfrm>
        </p:spPr>
      </p:pic>
      <p:sp>
        <p:nvSpPr>
          <p:cNvPr id="7" name="Pladsholder til indhold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Tilfør aldrig muldjord</a:t>
            </a:r>
          </a:p>
          <a:p>
            <a:pPr marL="137160" indent="0">
              <a:buNone/>
            </a:pPr>
            <a:r>
              <a:rPr lang="da-DK" dirty="0"/>
              <a:t> </a:t>
            </a:r>
          </a:p>
          <a:p>
            <a:r>
              <a:rPr lang="da-DK" dirty="0"/>
              <a:t>Fjern afslået materiale fra grunden efter slåning så det bliver næringsfattigt </a:t>
            </a:r>
          </a:p>
          <a:p>
            <a:pPr marL="137160" indent="0">
              <a:buNone/>
            </a:pPr>
            <a:endParaRPr lang="da-DK" dirty="0"/>
          </a:p>
          <a:p>
            <a:r>
              <a:rPr lang="da-DK" dirty="0"/>
              <a:t>Så aldrig blomster blandinger på naturgrunde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190468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7176</TotalTime>
  <Words>37</Words>
  <Application>Microsoft Office PowerPoint</Application>
  <PresentationFormat>Skærmshow (4:3)</PresentationFormat>
  <Paragraphs>9</Paragraphs>
  <Slides>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10" baseType="lpstr">
      <vt:lpstr>Book Antiqua</vt:lpstr>
      <vt:lpstr>Lucida Sans</vt:lpstr>
      <vt:lpstr>Wingdings</vt:lpstr>
      <vt:lpstr>Wingdings 2</vt:lpstr>
      <vt:lpstr>Wingdings 3</vt:lpstr>
      <vt:lpstr>Apex</vt:lpstr>
      <vt:lpstr>PowerPoint-præsentation</vt:lpstr>
      <vt:lpstr>Hvorfor forsvinder lyngen </vt:lpstr>
      <vt:lpstr>Skal der kun være væg til væg lyng</vt:lpstr>
      <vt:lpstr>Gode råd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bruger</dc:creator>
  <cp:lastModifiedBy>hg@eco-forum.dk</cp:lastModifiedBy>
  <cp:revision>13</cp:revision>
  <dcterms:created xsi:type="dcterms:W3CDTF">2022-04-03T20:06:56Z</dcterms:created>
  <dcterms:modified xsi:type="dcterms:W3CDTF">2022-04-09T11:52:56Z</dcterms:modified>
</cp:coreProperties>
</file>